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3" d="100"/>
          <a:sy n="103" d="100"/>
        </p:scale>
        <p:origin x="-834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5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3606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9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884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8861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217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959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002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0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96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050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C39D5-85D1-4D83-9A70-22DC9BCA9009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72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작성 방법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다음 필수 내용을 포</a:t>
            </a:r>
            <a:r>
              <a:rPr lang="ko-KR" altLang="en-US" dirty="0">
                <a:solidFill>
                  <a:srgbClr val="FF0000"/>
                </a:solidFill>
              </a:rPr>
              <a:t>함</a:t>
            </a:r>
            <a:r>
              <a:rPr lang="ko-KR" altLang="en-US" dirty="0" smtClean="0">
                <a:solidFill>
                  <a:srgbClr val="FF0000"/>
                </a:solidFill>
              </a:rPr>
              <a:t>한 자유 양식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rgbClr val="FF0000"/>
                </a:solidFill>
              </a:rPr>
              <a:t>   (10</a:t>
            </a:r>
            <a:r>
              <a:rPr lang="ko-KR" altLang="en-US" dirty="0" smtClean="0">
                <a:solidFill>
                  <a:srgbClr val="FF0000"/>
                </a:solidFill>
              </a:rPr>
              <a:t>페이지 내외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개발 </a:t>
            </a:r>
            <a:r>
              <a:rPr lang="ko-KR" altLang="en-US" dirty="0" err="1" smtClean="0">
                <a:solidFill>
                  <a:srgbClr val="0000FF"/>
                </a:solidFill>
              </a:rPr>
              <a:t>콘텐츠</a:t>
            </a:r>
            <a:r>
              <a:rPr lang="en-US" altLang="ko-KR" dirty="0" smtClean="0">
                <a:solidFill>
                  <a:srgbClr val="0000FF"/>
                </a:solidFill>
              </a:rPr>
              <a:t>/</a:t>
            </a:r>
            <a:r>
              <a:rPr lang="ko-KR" altLang="en-US" dirty="0" smtClean="0">
                <a:solidFill>
                  <a:srgbClr val="0000FF"/>
                </a:solidFill>
              </a:rPr>
              <a:t>기술 </a:t>
            </a:r>
            <a:r>
              <a:rPr lang="ko-KR" altLang="en-US" dirty="0" err="1" smtClean="0">
                <a:solidFill>
                  <a:srgbClr val="0000FF"/>
                </a:solidFill>
              </a:rPr>
              <a:t>컨셉</a:t>
            </a:r>
            <a:r>
              <a:rPr lang="en-US" altLang="ko-KR" dirty="0" smtClean="0">
                <a:solidFill>
                  <a:srgbClr val="0000FF"/>
                </a:solidFill>
              </a:rPr>
              <a:t>(2p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>
                <a:solidFill>
                  <a:srgbClr val="0000FF"/>
                </a:solidFill>
              </a:rPr>
              <a:t>제품 </a:t>
            </a:r>
            <a:r>
              <a:rPr lang="en-US" altLang="ko-KR" dirty="0">
                <a:solidFill>
                  <a:srgbClr val="0000FF"/>
                </a:solidFill>
              </a:rPr>
              <a:t>/ </a:t>
            </a:r>
            <a:r>
              <a:rPr lang="ko-KR" altLang="en-US" dirty="0">
                <a:solidFill>
                  <a:srgbClr val="0000FF"/>
                </a:solidFill>
              </a:rPr>
              <a:t>서비스 </a:t>
            </a:r>
            <a:r>
              <a:rPr lang="en-US" altLang="ko-KR" dirty="0">
                <a:solidFill>
                  <a:srgbClr val="0000FF"/>
                </a:solidFill>
              </a:rPr>
              <a:t>(1~4p </a:t>
            </a:r>
            <a:r>
              <a:rPr lang="ko-KR" altLang="en-US" dirty="0">
                <a:solidFill>
                  <a:srgbClr val="0000FF"/>
                </a:solidFill>
              </a:rPr>
              <a:t>분량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팀 소개</a:t>
            </a:r>
            <a:r>
              <a:rPr lang="en-US" altLang="ko-KR" dirty="0" smtClean="0">
                <a:solidFill>
                  <a:srgbClr val="0000FF"/>
                </a:solidFill>
              </a:rPr>
              <a:t>(1p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회사 배경 </a:t>
            </a:r>
            <a:r>
              <a:rPr lang="en-US" altLang="ko-KR" dirty="0" smtClean="0">
                <a:solidFill>
                  <a:srgbClr val="0000FF"/>
                </a:solidFill>
              </a:rPr>
              <a:t>(1p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비즈니스 모델 </a:t>
            </a:r>
            <a:r>
              <a:rPr lang="en-US" altLang="ko-KR" dirty="0" smtClean="0">
                <a:solidFill>
                  <a:srgbClr val="0000FF"/>
                </a:solidFill>
              </a:rPr>
              <a:t>(1~2p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457200" lvl="1" indent="0">
              <a:buNone/>
            </a:pPr>
            <a:endParaRPr lang="en-US" altLang="ko-KR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780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기업</a:t>
            </a:r>
            <a:r>
              <a:rPr lang="ko-KR" altLang="en-US" dirty="0">
                <a:solidFill>
                  <a:srgbClr val="0000FF"/>
                </a:solidFill>
              </a:rPr>
              <a:t>명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ko-KR" altLang="en-US" dirty="0" smtClean="0">
                <a:solidFill>
                  <a:srgbClr val="0000FF"/>
                </a:solidFill>
              </a:rPr>
              <a:t>발표자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522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개발 </a:t>
            </a:r>
            <a:r>
              <a:rPr lang="ko-KR" altLang="en-US" dirty="0" err="1" smtClean="0"/>
              <a:t>콘텐츠</a:t>
            </a:r>
            <a:r>
              <a:rPr lang="en-US" altLang="ko-KR" dirty="0" smtClean="0"/>
              <a:t>/</a:t>
            </a:r>
            <a:r>
              <a:rPr lang="ko-KR" altLang="en-US" dirty="0" smtClean="0"/>
              <a:t>기술 </a:t>
            </a:r>
            <a:r>
              <a:rPr lang="ko-KR" altLang="en-US" dirty="0" err="1" smtClean="0"/>
              <a:t>컨셉</a:t>
            </a:r>
            <a:r>
              <a:rPr lang="en-US" altLang="ko-KR" dirty="0" smtClean="0"/>
              <a:t>(2p)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타켓</a:t>
            </a:r>
            <a:r>
              <a:rPr lang="ko-KR" altLang="en-US" dirty="0" smtClean="0"/>
              <a:t> </a:t>
            </a:r>
            <a:r>
              <a:rPr lang="en-US" altLang="ko-KR" dirty="0" smtClean="0"/>
              <a:t>5G </a:t>
            </a:r>
            <a:r>
              <a:rPr lang="ko-KR" altLang="en-US" dirty="0" smtClean="0"/>
              <a:t>시장이 어디인지</a:t>
            </a:r>
            <a:r>
              <a:rPr lang="en-US" altLang="ko-KR" dirty="0" smtClean="0"/>
              <a:t>?</a:t>
            </a:r>
            <a:endParaRPr lang="en-US" altLang="ko-KR" dirty="0"/>
          </a:p>
          <a:p>
            <a:r>
              <a:rPr lang="ko-KR" altLang="en-US" dirty="0" err="1"/>
              <a:t>타켓</a:t>
            </a:r>
            <a:r>
              <a:rPr lang="ko-KR" altLang="en-US" dirty="0"/>
              <a:t> </a:t>
            </a:r>
            <a:r>
              <a:rPr lang="en-US" altLang="ko-KR" dirty="0" smtClean="0"/>
              <a:t>5G </a:t>
            </a:r>
            <a:r>
              <a:rPr lang="ko-KR" altLang="en-US" dirty="0" smtClean="0"/>
              <a:t>시장이 가지는 문제점은</a:t>
            </a:r>
            <a:r>
              <a:rPr lang="en-US" altLang="ko-KR" dirty="0" smtClean="0"/>
              <a:t>?</a:t>
            </a:r>
          </a:p>
          <a:p>
            <a:r>
              <a:rPr lang="ko-KR" altLang="en-US" dirty="0" err="1" smtClean="0"/>
              <a:t>개발하고자하는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융합콘텐츠</a:t>
            </a:r>
            <a:r>
              <a:rPr lang="ko-KR" altLang="en-US" dirty="0" smtClean="0"/>
              <a:t> 및 기술이 위 문제점을 어떻게 </a:t>
            </a:r>
            <a:r>
              <a:rPr lang="ko-KR" altLang="en-US" dirty="0" err="1" smtClean="0"/>
              <a:t>해결할수</a:t>
            </a:r>
            <a:r>
              <a:rPr lang="ko-KR" altLang="en-US" dirty="0" smtClean="0"/>
              <a:t> 있는지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경쟁업체</a:t>
            </a:r>
            <a:r>
              <a:rPr lang="en-US" altLang="ko-KR" dirty="0" smtClean="0"/>
              <a:t>/</a:t>
            </a:r>
            <a:r>
              <a:rPr lang="ko-KR" altLang="en-US" dirty="0" smtClean="0"/>
              <a:t>기술 대비 강점은</a:t>
            </a:r>
            <a:r>
              <a:rPr lang="en-US" altLang="ko-KR" dirty="0" smtClean="0"/>
              <a:t>?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635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제품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서비스 </a:t>
            </a:r>
            <a:r>
              <a:rPr lang="en-US" altLang="ko-KR" dirty="0" smtClean="0"/>
              <a:t>(1~4p)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보유 </a:t>
            </a:r>
            <a:r>
              <a:rPr lang="ko-KR" altLang="en-US" dirty="0" err="1" smtClean="0"/>
              <a:t>콘텐츠</a:t>
            </a:r>
            <a:r>
              <a:rPr lang="en-US" altLang="ko-KR" dirty="0" smtClean="0"/>
              <a:t>/</a:t>
            </a:r>
            <a:r>
              <a:rPr lang="ko-KR" altLang="en-US" dirty="0" smtClean="0"/>
              <a:t>기술 특징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디자인</a:t>
            </a:r>
            <a:endParaRPr lang="en-US" altLang="ko-KR" dirty="0" smtClean="0"/>
          </a:p>
          <a:p>
            <a:r>
              <a:rPr lang="ko-KR" altLang="en-US" dirty="0"/>
              <a:t>보유 </a:t>
            </a:r>
            <a:r>
              <a:rPr lang="ko-KR" altLang="en-US" dirty="0" err="1"/>
              <a:t>콘텐츠</a:t>
            </a:r>
            <a:r>
              <a:rPr lang="en-US" altLang="ko-KR" dirty="0"/>
              <a:t>/</a:t>
            </a:r>
            <a:r>
              <a:rPr lang="ko-KR" altLang="en-US" dirty="0" smtClean="0"/>
              <a:t>기술 시장 진입 상태 </a:t>
            </a:r>
            <a:endParaRPr lang="en-US" altLang="ko-KR" dirty="0" smtClean="0"/>
          </a:p>
          <a:p>
            <a:r>
              <a:rPr lang="ko-KR" altLang="en-US" dirty="0"/>
              <a:t>보유 </a:t>
            </a:r>
            <a:r>
              <a:rPr lang="ko-KR" altLang="en-US" dirty="0" err="1"/>
              <a:t>콘텐츠</a:t>
            </a:r>
            <a:r>
              <a:rPr lang="en-US" altLang="ko-KR" dirty="0"/>
              <a:t>/</a:t>
            </a:r>
            <a:r>
              <a:rPr lang="ko-KR" altLang="en-US" dirty="0"/>
              <a:t>기술 </a:t>
            </a:r>
            <a:r>
              <a:rPr lang="ko-KR" altLang="en-US" dirty="0" smtClean="0"/>
              <a:t>관련 독점 기술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특허 등</a:t>
            </a:r>
            <a:r>
              <a:rPr lang="en-US" altLang="ko-KR" dirty="0" smtClean="0"/>
              <a:t>)</a:t>
            </a:r>
          </a:p>
          <a:p>
            <a:r>
              <a:rPr lang="ko-KR" altLang="en-US" dirty="0"/>
              <a:t>보유 </a:t>
            </a:r>
            <a:r>
              <a:rPr lang="ko-KR" altLang="en-US" dirty="0" err="1"/>
              <a:t>콘텐츠</a:t>
            </a:r>
            <a:r>
              <a:rPr lang="en-US" altLang="ko-KR" dirty="0"/>
              <a:t>/</a:t>
            </a:r>
            <a:r>
              <a:rPr lang="ko-KR" altLang="en-US" dirty="0" smtClean="0"/>
              <a:t>기술 설명</a:t>
            </a:r>
            <a:r>
              <a:rPr lang="en-US" altLang="ko-KR" dirty="0" smtClean="0"/>
              <a:t>(</a:t>
            </a:r>
            <a:r>
              <a:rPr lang="ko-KR" altLang="en-US" dirty="0" smtClean="0"/>
              <a:t>영상</a:t>
            </a:r>
            <a:r>
              <a:rPr lang="en-US" altLang="ko-KR" dirty="0"/>
              <a:t> </a:t>
            </a:r>
            <a:r>
              <a:rPr lang="ko-KR" altLang="en-US" dirty="0" smtClean="0"/>
              <a:t>또는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링크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5G </a:t>
            </a:r>
            <a:r>
              <a:rPr lang="ko-KR" altLang="en-US" dirty="0" smtClean="0"/>
              <a:t>시장에 </a:t>
            </a:r>
            <a:r>
              <a:rPr lang="ko-KR" altLang="en-US" smtClean="0"/>
              <a:t>적용하기 </a:t>
            </a:r>
            <a:r>
              <a:rPr lang="ko-KR" altLang="en-US" smtClean="0"/>
              <a:t>위한 개발 </a:t>
            </a:r>
            <a:r>
              <a:rPr lang="ko-KR" altLang="en-US" dirty="0" smtClean="0"/>
              <a:t>방안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팀 소개</a:t>
            </a:r>
            <a:r>
              <a:rPr lang="en-US" altLang="ko-KR" dirty="0" smtClean="0"/>
              <a:t>(1p)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팀원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대표 포함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팀원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배경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회사 배경 </a:t>
            </a:r>
            <a:r>
              <a:rPr lang="en-US" altLang="ko-KR" dirty="0" smtClean="0"/>
              <a:t>(1p)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간략한 연혁</a:t>
            </a:r>
            <a:endParaRPr lang="en-US" altLang="ko-KR" dirty="0" smtClean="0"/>
          </a:p>
          <a:p>
            <a:r>
              <a:rPr lang="ko-KR" altLang="en-US" dirty="0" smtClean="0"/>
              <a:t>주력 기술관련 사업 기간 경험 등</a:t>
            </a:r>
            <a:endParaRPr lang="en-US" altLang="ko-KR" dirty="0"/>
          </a:p>
          <a:p>
            <a:r>
              <a:rPr lang="en-US" altLang="ko-KR" dirty="0" smtClean="0"/>
              <a:t>VRAR </a:t>
            </a:r>
            <a:r>
              <a:rPr lang="ko-KR" altLang="en-US" dirty="0" smtClean="0"/>
              <a:t>관련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사업 기간 경험 등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비즈니스 모델 </a:t>
            </a:r>
            <a:r>
              <a:rPr lang="en-US" altLang="ko-KR" dirty="0" smtClean="0"/>
              <a:t>(1~2p)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연차별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실제적 수익 창출 구조</a:t>
            </a:r>
            <a:endParaRPr lang="en-US" altLang="ko-KR" dirty="0"/>
          </a:p>
          <a:p>
            <a:r>
              <a:rPr lang="ko-KR" altLang="en-US" dirty="0" smtClean="0"/>
              <a:t>예상 수익금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176</Words>
  <Application>Microsoft Office PowerPoint</Application>
  <PresentationFormat>화면 슬라이드 쇼(4:3)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작성 방법</vt:lpstr>
      <vt:lpstr>기업명</vt:lpstr>
      <vt:lpstr>개발 콘텐츠/기술 컨셉(2p)</vt:lpstr>
      <vt:lpstr>제품 / 서비스 (1~4p)</vt:lpstr>
      <vt:lpstr>팀 소개(1p)</vt:lpstr>
      <vt:lpstr>회사 배경 (1p)</vt:lpstr>
      <vt:lpstr>비즈니스 모델 (1~2p)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작성 방법</dc:title>
  <dc:creator>Hewlett-Packard Company</dc:creator>
  <cp:lastModifiedBy>msi</cp:lastModifiedBy>
  <cp:revision>37</cp:revision>
  <dcterms:created xsi:type="dcterms:W3CDTF">2018-02-26T08:03:55Z</dcterms:created>
  <dcterms:modified xsi:type="dcterms:W3CDTF">2019-07-15T02:39:39Z</dcterms:modified>
</cp:coreProperties>
</file>