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60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103" d="100"/>
          <a:sy n="103" d="100"/>
        </p:scale>
        <p:origin x="-834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750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3606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796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1884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8861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217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9591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7002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03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1963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1050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0722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rgbClr val="0000FF"/>
                </a:solidFill>
              </a:rPr>
              <a:t>작성 방법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다음 필수 내용을 포</a:t>
            </a:r>
            <a:r>
              <a:rPr lang="ko-KR" altLang="en-US" dirty="0">
                <a:solidFill>
                  <a:srgbClr val="FF0000"/>
                </a:solidFill>
              </a:rPr>
              <a:t>함</a:t>
            </a:r>
            <a:r>
              <a:rPr lang="ko-KR" altLang="en-US" dirty="0" smtClean="0">
                <a:solidFill>
                  <a:srgbClr val="FF0000"/>
                </a:solidFill>
              </a:rPr>
              <a:t>한 자유 양식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rgbClr val="FF0000"/>
                </a:solidFill>
              </a:rPr>
              <a:t>   (10</a:t>
            </a:r>
            <a:r>
              <a:rPr lang="ko-KR" altLang="en-US" dirty="0" smtClean="0">
                <a:solidFill>
                  <a:srgbClr val="FF0000"/>
                </a:solidFill>
              </a:rPr>
              <a:t>페이지 내외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개발 </a:t>
            </a:r>
            <a:r>
              <a:rPr lang="ko-KR" altLang="en-US" dirty="0" err="1" smtClean="0">
                <a:solidFill>
                  <a:srgbClr val="0000FF"/>
                </a:solidFill>
              </a:rPr>
              <a:t>콘텐츠</a:t>
            </a:r>
            <a:r>
              <a:rPr lang="en-US" altLang="ko-KR" dirty="0" smtClean="0">
                <a:solidFill>
                  <a:srgbClr val="0000FF"/>
                </a:solidFill>
              </a:rPr>
              <a:t>/</a:t>
            </a:r>
            <a:r>
              <a:rPr lang="ko-KR" altLang="en-US" dirty="0" smtClean="0">
                <a:solidFill>
                  <a:srgbClr val="0000FF"/>
                </a:solidFill>
              </a:rPr>
              <a:t>기술 </a:t>
            </a:r>
            <a:r>
              <a:rPr lang="ko-KR" altLang="en-US" dirty="0" err="1" smtClean="0">
                <a:solidFill>
                  <a:srgbClr val="0000FF"/>
                </a:solidFill>
              </a:rPr>
              <a:t>컨셉</a:t>
            </a:r>
            <a:r>
              <a:rPr lang="en-US" altLang="ko-KR" dirty="0" smtClean="0">
                <a:solidFill>
                  <a:srgbClr val="0000FF"/>
                </a:solidFill>
              </a:rPr>
              <a:t>(2p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>
                <a:solidFill>
                  <a:srgbClr val="0000FF"/>
                </a:solidFill>
              </a:rPr>
              <a:t>제품 </a:t>
            </a:r>
            <a:r>
              <a:rPr lang="en-US" altLang="ko-KR" dirty="0">
                <a:solidFill>
                  <a:srgbClr val="0000FF"/>
                </a:solidFill>
              </a:rPr>
              <a:t>/ </a:t>
            </a:r>
            <a:r>
              <a:rPr lang="ko-KR" altLang="en-US" dirty="0">
                <a:solidFill>
                  <a:srgbClr val="0000FF"/>
                </a:solidFill>
              </a:rPr>
              <a:t>서비스 </a:t>
            </a:r>
            <a:r>
              <a:rPr lang="en-US" altLang="ko-KR" dirty="0">
                <a:solidFill>
                  <a:srgbClr val="0000FF"/>
                </a:solidFill>
              </a:rPr>
              <a:t>(1~4p </a:t>
            </a:r>
            <a:r>
              <a:rPr lang="ko-KR" altLang="en-US" dirty="0">
                <a:solidFill>
                  <a:srgbClr val="0000FF"/>
                </a:solidFill>
              </a:rPr>
              <a:t>분량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팀 소개</a:t>
            </a:r>
            <a:r>
              <a:rPr lang="en-US" altLang="ko-KR" dirty="0" smtClean="0">
                <a:solidFill>
                  <a:srgbClr val="0000FF"/>
                </a:solidFill>
              </a:rPr>
              <a:t>(1p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회사 배경 </a:t>
            </a:r>
            <a:r>
              <a:rPr lang="en-US" altLang="ko-KR" dirty="0" smtClean="0">
                <a:solidFill>
                  <a:srgbClr val="0000FF"/>
                </a:solidFill>
              </a:rPr>
              <a:t>(1p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비즈니스 모델 </a:t>
            </a:r>
            <a:r>
              <a:rPr lang="en-US" altLang="ko-KR" dirty="0" smtClean="0">
                <a:solidFill>
                  <a:srgbClr val="0000FF"/>
                </a:solidFill>
              </a:rPr>
              <a:t>(1~2p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457200" lvl="1" indent="0">
              <a:buNone/>
            </a:pPr>
            <a:endParaRPr lang="en-US" altLang="ko-KR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780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rgbClr val="0000FF"/>
                </a:solidFill>
              </a:rPr>
              <a:t>기업</a:t>
            </a:r>
            <a:r>
              <a:rPr lang="ko-KR" altLang="en-US" dirty="0">
                <a:solidFill>
                  <a:srgbClr val="0000FF"/>
                </a:solidFill>
              </a:rPr>
              <a:t>명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ko-KR" altLang="en-US" dirty="0" smtClean="0">
                <a:solidFill>
                  <a:srgbClr val="0000FF"/>
                </a:solidFill>
              </a:rPr>
              <a:t>발표자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522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개발 </a:t>
            </a:r>
            <a:r>
              <a:rPr lang="ko-KR" altLang="en-US" dirty="0" err="1" smtClean="0"/>
              <a:t>콘텐츠</a:t>
            </a:r>
            <a:r>
              <a:rPr lang="en-US" altLang="ko-KR" dirty="0" smtClean="0"/>
              <a:t>/</a:t>
            </a:r>
            <a:r>
              <a:rPr lang="ko-KR" altLang="en-US" dirty="0" smtClean="0"/>
              <a:t>기술 </a:t>
            </a:r>
            <a:r>
              <a:rPr lang="ko-KR" altLang="en-US" dirty="0" err="1" smtClean="0"/>
              <a:t>컨셉</a:t>
            </a:r>
            <a:r>
              <a:rPr lang="en-US" altLang="ko-KR" dirty="0" smtClean="0"/>
              <a:t>(2p)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타켓</a:t>
            </a:r>
            <a:r>
              <a:rPr lang="ko-KR" altLang="en-US" dirty="0" smtClean="0"/>
              <a:t> 시장이 어디인지</a:t>
            </a:r>
            <a:r>
              <a:rPr lang="en-US" altLang="ko-KR" dirty="0" smtClean="0"/>
              <a:t>?</a:t>
            </a:r>
            <a:endParaRPr lang="en-US" altLang="ko-KR" dirty="0"/>
          </a:p>
          <a:p>
            <a:r>
              <a:rPr lang="ko-KR" altLang="en-US" dirty="0" err="1"/>
              <a:t>타켓</a:t>
            </a:r>
            <a:r>
              <a:rPr lang="ko-KR" altLang="en-US" dirty="0"/>
              <a:t> </a:t>
            </a:r>
            <a:r>
              <a:rPr lang="ko-KR" altLang="en-US" dirty="0" smtClean="0"/>
              <a:t>시장이 가지는 문제점은</a:t>
            </a:r>
            <a:r>
              <a:rPr lang="en-US" altLang="ko-KR" dirty="0" smtClean="0"/>
              <a:t>?</a:t>
            </a:r>
          </a:p>
          <a:p>
            <a:r>
              <a:rPr lang="ko-KR" altLang="en-US" dirty="0" err="1" smtClean="0"/>
              <a:t>개발하고자하는</a:t>
            </a:r>
            <a:r>
              <a:rPr lang="ko-KR" altLang="en-US" dirty="0" smtClean="0"/>
              <a:t> 융합기술이 위 문제점을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   </a:t>
            </a:r>
            <a:r>
              <a:rPr lang="ko-KR" altLang="en-US" dirty="0" smtClean="0"/>
              <a:t>어떻게 </a:t>
            </a:r>
            <a:r>
              <a:rPr lang="ko-KR" altLang="en-US" dirty="0" err="1" smtClean="0"/>
              <a:t>해결할수</a:t>
            </a:r>
            <a:r>
              <a:rPr lang="ko-KR" altLang="en-US" dirty="0" smtClean="0"/>
              <a:t> 있는지</a:t>
            </a:r>
            <a:r>
              <a:rPr lang="en-US" altLang="ko-KR" dirty="0" smtClean="0"/>
              <a:t>?</a:t>
            </a:r>
          </a:p>
          <a:p>
            <a:r>
              <a:rPr lang="ko-KR" altLang="en-US" dirty="0" smtClean="0"/>
              <a:t>경쟁업체</a:t>
            </a:r>
            <a:r>
              <a:rPr lang="en-US" altLang="ko-KR" dirty="0" smtClean="0"/>
              <a:t>/</a:t>
            </a:r>
            <a:r>
              <a:rPr lang="ko-KR" altLang="en-US" dirty="0" smtClean="0"/>
              <a:t>기술 대비 강점은</a:t>
            </a:r>
            <a:r>
              <a:rPr lang="en-US" altLang="ko-KR" dirty="0" smtClean="0"/>
              <a:t>?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635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제품 </a:t>
            </a:r>
            <a:r>
              <a:rPr lang="en-US" altLang="ko-KR" dirty="0" smtClean="0"/>
              <a:t>/ </a:t>
            </a:r>
            <a:r>
              <a:rPr lang="ko-KR" altLang="en-US" dirty="0" smtClean="0"/>
              <a:t>서비스 </a:t>
            </a:r>
            <a:r>
              <a:rPr lang="en-US" altLang="ko-KR" dirty="0" smtClean="0"/>
              <a:t>(1~4p)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특징</a:t>
            </a:r>
            <a:r>
              <a:rPr lang="en-US" altLang="ko-KR" dirty="0" smtClean="0"/>
              <a:t>, </a:t>
            </a:r>
            <a:r>
              <a:rPr lang="ko-KR" altLang="en-US" dirty="0" smtClean="0"/>
              <a:t>디자인</a:t>
            </a:r>
            <a:endParaRPr lang="en-US" altLang="ko-KR" dirty="0" smtClean="0"/>
          </a:p>
          <a:p>
            <a:r>
              <a:rPr lang="ko-KR" altLang="en-US" dirty="0" smtClean="0"/>
              <a:t>개발 계획</a:t>
            </a:r>
            <a:endParaRPr lang="en-US" altLang="ko-KR" dirty="0" smtClean="0"/>
          </a:p>
          <a:p>
            <a:r>
              <a:rPr lang="ko-KR" altLang="en-US" dirty="0" smtClean="0"/>
              <a:t>독점 </a:t>
            </a:r>
            <a:r>
              <a:rPr lang="ko-KR" altLang="en-US" dirty="0" smtClean="0"/>
              <a:t>기술</a:t>
            </a:r>
            <a:r>
              <a:rPr lang="en-US" altLang="ko-KR" dirty="0" smtClean="0"/>
              <a:t>(</a:t>
            </a:r>
            <a:r>
              <a:rPr lang="ko-KR" altLang="en-US" dirty="0" smtClean="0"/>
              <a:t>특허 등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참조 영상</a:t>
            </a:r>
            <a:r>
              <a:rPr lang="en-US" altLang="ko-KR" dirty="0" smtClean="0"/>
              <a:t>(</a:t>
            </a:r>
            <a:r>
              <a:rPr lang="ko-KR" altLang="en-US" dirty="0" smtClean="0"/>
              <a:t>영상</a:t>
            </a:r>
            <a:r>
              <a:rPr lang="en-US" altLang="ko-KR" dirty="0"/>
              <a:t> </a:t>
            </a:r>
            <a:r>
              <a:rPr lang="ko-KR" altLang="en-US" dirty="0" smtClean="0"/>
              <a:t>또는</a:t>
            </a:r>
            <a:r>
              <a:rPr lang="en-US" altLang="ko-KR" dirty="0" smtClean="0"/>
              <a:t> </a:t>
            </a:r>
            <a:r>
              <a:rPr lang="ko-KR" altLang="en-US" dirty="0" smtClean="0"/>
              <a:t>링크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5G </a:t>
            </a:r>
            <a:r>
              <a:rPr lang="ko-KR" altLang="en-US" dirty="0" smtClean="0"/>
              <a:t>융합 방안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팀 소개</a:t>
            </a:r>
            <a:r>
              <a:rPr lang="en-US" altLang="ko-KR" dirty="0" smtClean="0"/>
              <a:t>(1p)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팀원</a:t>
            </a:r>
            <a:r>
              <a:rPr lang="en-US" altLang="ko-KR" dirty="0" smtClean="0"/>
              <a:t>(</a:t>
            </a:r>
            <a:r>
              <a:rPr lang="ko-KR" altLang="en-US" dirty="0" smtClean="0"/>
              <a:t>대표 포함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팀원</a:t>
            </a:r>
            <a:r>
              <a:rPr lang="en-US" altLang="ko-KR" dirty="0" smtClean="0"/>
              <a:t> </a:t>
            </a:r>
            <a:r>
              <a:rPr lang="ko-KR" altLang="en-US" dirty="0" smtClean="0"/>
              <a:t>배경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회사 배경 </a:t>
            </a:r>
            <a:r>
              <a:rPr lang="en-US" altLang="ko-KR" dirty="0" smtClean="0"/>
              <a:t>(1p)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간략한 연혁</a:t>
            </a:r>
            <a:endParaRPr lang="en-US" altLang="ko-KR" dirty="0" smtClean="0"/>
          </a:p>
          <a:p>
            <a:r>
              <a:rPr lang="ko-KR" altLang="en-US" dirty="0" smtClean="0"/>
              <a:t>주력 기술관련 사업 기간 경험 등</a:t>
            </a:r>
            <a:endParaRPr lang="en-US" altLang="ko-KR" dirty="0"/>
          </a:p>
          <a:p>
            <a:r>
              <a:rPr lang="en-US" altLang="ko-KR" dirty="0" smtClean="0"/>
              <a:t>VRAR </a:t>
            </a:r>
            <a:r>
              <a:rPr lang="ko-KR" altLang="en-US" dirty="0" smtClean="0"/>
              <a:t>관련</a:t>
            </a:r>
            <a:r>
              <a:rPr lang="en-US" altLang="ko-KR" dirty="0" smtClean="0"/>
              <a:t> </a:t>
            </a:r>
            <a:r>
              <a:rPr lang="ko-KR" altLang="en-US" dirty="0" smtClean="0"/>
              <a:t>사업 기간 경험 등</a:t>
            </a: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비즈니스 모델 </a:t>
            </a:r>
            <a:r>
              <a:rPr lang="en-US" altLang="ko-KR" dirty="0" smtClean="0"/>
              <a:t>(1~2p)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연차별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실제적 수익 창출 구조</a:t>
            </a:r>
            <a:endParaRPr lang="en-US" altLang="ko-KR" dirty="0"/>
          </a:p>
          <a:p>
            <a:r>
              <a:rPr lang="ko-KR" altLang="en-US" dirty="0" smtClean="0"/>
              <a:t>예상 수익금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153</Words>
  <Application>Microsoft Office PowerPoint</Application>
  <PresentationFormat>화면 슬라이드 쇼(4:3)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작성 방법</vt:lpstr>
      <vt:lpstr>기업명</vt:lpstr>
      <vt:lpstr>개발 콘텐츠/기술 컨셉(2p)</vt:lpstr>
      <vt:lpstr>제품 / 서비스 (1~4p)</vt:lpstr>
      <vt:lpstr>팀 소개(1p)</vt:lpstr>
      <vt:lpstr>회사 배경 (1p)</vt:lpstr>
      <vt:lpstr>비즈니스 모델 (1~2p)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작성 방법</dc:title>
  <dc:creator>Hewlett-Packard Company</dc:creator>
  <cp:lastModifiedBy>msi</cp:lastModifiedBy>
  <cp:revision>37</cp:revision>
  <dcterms:created xsi:type="dcterms:W3CDTF">2018-02-26T08:03:55Z</dcterms:created>
  <dcterms:modified xsi:type="dcterms:W3CDTF">2019-07-15T06:48:41Z</dcterms:modified>
</cp:coreProperties>
</file>