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750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3606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96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18848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8861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217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9591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7002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9703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1963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1050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C39D5-85D1-4D83-9A70-22DC9BCA9009}" type="datetimeFigureOut">
              <a:rPr lang="ko-KR" altLang="en-US" smtClean="0"/>
              <a:t>2018-02-26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AA30E-2D11-481D-9321-409456D656E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0722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작성 방법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필수 내용을 제외한 자유 양식</a:t>
            </a:r>
            <a:endParaRPr lang="en-US" altLang="ko-KR" dirty="0">
              <a:solidFill>
                <a:srgbClr val="0000FF"/>
              </a:solidFill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개발 </a:t>
            </a:r>
            <a:r>
              <a:rPr lang="ko-KR" altLang="en-US" dirty="0" err="1" smtClean="0">
                <a:solidFill>
                  <a:srgbClr val="0000FF"/>
                </a:solidFill>
              </a:rPr>
              <a:t>콘텐츠</a:t>
            </a:r>
            <a:r>
              <a:rPr lang="ko-KR" altLang="en-US" dirty="0" smtClean="0">
                <a:solidFill>
                  <a:srgbClr val="0000FF"/>
                </a:solidFill>
              </a:rPr>
              <a:t> </a:t>
            </a:r>
            <a:r>
              <a:rPr lang="ko-KR" altLang="en-US" dirty="0" err="1" smtClean="0">
                <a:solidFill>
                  <a:srgbClr val="0000FF"/>
                </a:solidFill>
              </a:rPr>
              <a:t>컨셉</a:t>
            </a:r>
            <a:r>
              <a:rPr lang="en-US" altLang="ko-KR" dirty="0" smtClean="0">
                <a:solidFill>
                  <a:srgbClr val="0000FF"/>
                </a:solidFill>
              </a:rPr>
              <a:t>(1~2p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팀 소개</a:t>
            </a:r>
            <a:r>
              <a:rPr lang="en-US" altLang="ko-KR" dirty="0" smtClean="0">
                <a:solidFill>
                  <a:srgbClr val="0000FF"/>
                </a:solidFill>
              </a:rPr>
              <a:t>(1p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제품 </a:t>
            </a:r>
            <a:r>
              <a:rPr lang="en-US" altLang="ko-KR" dirty="0" smtClean="0">
                <a:solidFill>
                  <a:srgbClr val="0000FF"/>
                </a:solidFill>
              </a:rPr>
              <a:t>/ </a:t>
            </a:r>
            <a:r>
              <a:rPr lang="ko-KR" altLang="en-US" dirty="0" smtClean="0">
                <a:solidFill>
                  <a:srgbClr val="0000FF"/>
                </a:solidFill>
              </a:rPr>
              <a:t>서비스 </a:t>
            </a:r>
            <a:r>
              <a:rPr lang="en-US" altLang="ko-KR" dirty="0" smtClean="0">
                <a:solidFill>
                  <a:srgbClr val="0000FF"/>
                </a:solidFill>
              </a:rPr>
              <a:t>(1~4p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회사 배경 </a:t>
            </a:r>
            <a:r>
              <a:rPr lang="en-US" altLang="ko-KR" dirty="0" smtClean="0">
                <a:solidFill>
                  <a:srgbClr val="0000FF"/>
                </a:solidFill>
              </a:rPr>
              <a:t>(1p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971550" lvl="1" indent="-514350">
              <a:buFont typeface="+mj-lt"/>
              <a:buAutoNum type="arabicPeriod"/>
            </a:pPr>
            <a:r>
              <a:rPr lang="ko-KR" altLang="en-US" dirty="0" smtClean="0">
                <a:solidFill>
                  <a:srgbClr val="0000FF"/>
                </a:solidFill>
              </a:rPr>
              <a:t>비즈니스 모델 </a:t>
            </a:r>
            <a:r>
              <a:rPr lang="en-US" altLang="ko-KR" dirty="0" smtClean="0">
                <a:solidFill>
                  <a:srgbClr val="0000FF"/>
                </a:solidFill>
              </a:rPr>
              <a:t>(1~2p </a:t>
            </a:r>
            <a:r>
              <a:rPr lang="ko-KR" altLang="en-US" dirty="0" smtClean="0">
                <a:solidFill>
                  <a:srgbClr val="0000FF"/>
                </a:solidFill>
              </a:rPr>
              <a:t>분량</a:t>
            </a:r>
            <a:r>
              <a:rPr lang="en-US" altLang="ko-KR" dirty="0" smtClean="0">
                <a:solidFill>
                  <a:srgbClr val="0000FF"/>
                </a:solidFill>
              </a:rPr>
              <a:t>)</a:t>
            </a:r>
          </a:p>
          <a:p>
            <a:pPr marL="457200" lvl="1" indent="0">
              <a:buNone/>
            </a:pPr>
            <a:endParaRPr lang="en-US" altLang="ko-KR" dirty="0" smtClean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780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>
                <a:solidFill>
                  <a:srgbClr val="0000FF"/>
                </a:solidFill>
              </a:rPr>
              <a:t>기업</a:t>
            </a:r>
            <a:r>
              <a:rPr lang="ko-KR" altLang="en-US" dirty="0">
                <a:solidFill>
                  <a:srgbClr val="0000FF"/>
                </a:solidFill>
              </a:rPr>
              <a:t>명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ko-KR" altLang="en-US" dirty="0" smtClean="0">
                <a:solidFill>
                  <a:srgbClr val="0000FF"/>
                </a:solidFill>
              </a:rPr>
              <a:t>발표자</a:t>
            </a:r>
            <a:endParaRPr lang="ko-KR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522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개발 </a:t>
            </a:r>
            <a:r>
              <a:rPr lang="ko-KR" altLang="en-US" dirty="0" err="1" smtClean="0"/>
              <a:t>콘텐츠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컨셉</a:t>
            </a:r>
            <a:r>
              <a:rPr lang="en-US" altLang="ko-KR" dirty="0" smtClean="0"/>
              <a:t>(1~2p)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아이디어</a:t>
            </a:r>
            <a:endParaRPr lang="en-US" altLang="ko-KR" dirty="0" smtClean="0"/>
          </a:p>
          <a:p>
            <a:r>
              <a:rPr lang="ko-KR" altLang="en-US" dirty="0" smtClean="0"/>
              <a:t>간략한 비즈니스모델</a:t>
            </a:r>
            <a:endParaRPr lang="en-US" altLang="ko-KR" dirty="0" smtClean="0"/>
          </a:p>
          <a:p>
            <a:r>
              <a:rPr lang="ko-KR" altLang="en-US" dirty="0" smtClean="0"/>
              <a:t>기업 경쟁력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66351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팀 소개</a:t>
            </a:r>
            <a:r>
              <a:rPr lang="en-US" altLang="ko-KR" dirty="0" smtClean="0"/>
              <a:t>(1p)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팀원</a:t>
            </a:r>
            <a:endParaRPr lang="en-US" altLang="ko-KR" dirty="0" smtClean="0"/>
          </a:p>
          <a:p>
            <a:r>
              <a:rPr lang="ko-KR" altLang="en-US" dirty="0" smtClean="0"/>
              <a:t>팀원</a:t>
            </a:r>
            <a:r>
              <a:rPr lang="en-US" altLang="ko-KR" dirty="0" smtClean="0"/>
              <a:t> </a:t>
            </a:r>
            <a:r>
              <a:rPr lang="ko-KR" altLang="en-US" dirty="0" smtClean="0"/>
              <a:t>배경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제품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서비스 </a:t>
            </a:r>
            <a:r>
              <a:rPr lang="en-US" altLang="ko-KR" dirty="0" smtClean="0"/>
              <a:t>(1~4p)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특징</a:t>
            </a:r>
            <a:r>
              <a:rPr lang="en-US" altLang="ko-KR" dirty="0" smtClean="0"/>
              <a:t>, </a:t>
            </a:r>
            <a:r>
              <a:rPr lang="ko-KR" altLang="en-US" dirty="0" smtClean="0"/>
              <a:t>디자인</a:t>
            </a:r>
            <a:endParaRPr lang="en-US" altLang="ko-KR" dirty="0" smtClean="0"/>
          </a:p>
          <a:p>
            <a:r>
              <a:rPr lang="ko-KR" altLang="en-US" dirty="0" smtClean="0"/>
              <a:t>현재 개발 단계</a:t>
            </a:r>
            <a:endParaRPr lang="en-US" altLang="ko-KR" dirty="0" smtClean="0"/>
          </a:p>
          <a:p>
            <a:r>
              <a:rPr lang="ko-KR" altLang="en-US" dirty="0" smtClean="0"/>
              <a:t>독점 기술</a:t>
            </a:r>
            <a:r>
              <a:rPr lang="en-US" altLang="ko-KR" dirty="0" smtClean="0"/>
              <a:t>(</a:t>
            </a:r>
            <a:r>
              <a:rPr lang="ko-KR" altLang="en-US" dirty="0" smtClean="0"/>
              <a:t>특허 등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데모 </a:t>
            </a:r>
            <a:r>
              <a:rPr lang="en-US" altLang="ko-KR" dirty="0" smtClean="0"/>
              <a:t>/ </a:t>
            </a:r>
            <a:r>
              <a:rPr lang="ko-KR" altLang="en-US" dirty="0" err="1" smtClean="0"/>
              <a:t>프로토</a:t>
            </a:r>
            <a:r>
              <a:rPr lang="ko-KR" altLang="en-US" dirty="0" smtClean="0"/>
              <a:t> 타입 </a:t>
            </a:r>
            <a:r>
              <a:rPr lang="en-US" altLang="ko-KR" dirty="0" smtClean="0"/>
              <a:t>(</a:t>
            </a:r>
            <a:r>
              <a:rPr lang="ko-KR" altLang="en-US" dirty="0" smtClean="0"/>
              <a:t>영상</a:t>
            </a:r>
            <a:r>
              <a:rPr lang="en-US" altLang="ko-KR" dirty="0"/>
              <a:t> </a:t>
            </a:r>
            <a:r>
              <a:rPr lang="ko-KR" altLang="en-US" dirty="0" smtClean="0"/>
              <a:t>또는</a:t>
            </a:r>
            <a:r>
              <a:rPr lang="en-US" altLang="ko-KR" dirty="0" smtClean="0"/>
              <a:t> </a:t>
            </a:r>
            <a:r>
              <a:rPr lang="ko-KR" altLang="en-US" dirty="0" smtClean="0"/>
              <a:t>링크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지원 가능한 플랫폼 및 </a:t>
            </a:r>
            <a:r>
              <a:rPr lang="ko-KR" altLang="en-US" dirty="0" err="1" smtClean="0"/>
              <a:t>로드맵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회사 배경 </a:t>
            </a:r>
            <a:r>
              <a:rPr lang="en-US" altLang="ko-KR" dirty="0" smtClean="0"/>
              <a:t>(1p)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간략한 연혁</a:t>
            </a:r>
            <a:endParaRPr lang="en-US" altLang="ko-KR" dirty="0"/>
          </a:p>
          <a:p>
            <a:r>
              <a:rPr lang="en-US" altLang="ko-KR" dirty="0" smtClean="0"/>
              <a:t>VR </a:t>
            </a:r>
            <a:r>
              <a:rPr lang="ko-KR" altLang="en-US" dirty="0" smtClean="0"/>
              <a:t>사업 기간</a:t>
            </a:r>
            <a:endParaRPr lang="en-US" altLang="ko-KR" dirty="0"/>
          </a:p>
          <a:p>
            <a:r>
              <a:rPr lang="en-US" altLang="ko-KR" dirty="0" smtClean="0"/>
              <a:t>VR </a:t>
            </a:r>
            <a:r>
              <a:rPr lang="ko-KR" altLang="en-US" dirty="0" smtClean="0"/>
              <a:t>관련 지원사업 경험 등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비즈니스 모델 </a:t>
            </a:r>
            <a:r>
              <a:rPr lang="en-US" altLang="ko-KR" dirty="0" smtClean="0"/>
              <a:t>(1~2p)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수익 창출 구조</a:t>
            </a:r>
            <a:endParaRPr lang="en-US" altLang="ko-KR" dirty="0"/>
          </a:p>
          <a:p>
            <a:r>
              <a:rPr lang="ko-KR" altLang="en-US" dirty="0" smtClean="0"/>
              <a:t>예상 수익금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50217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117</Words>
  <Application>Microsoft Office PowerPoint</Application>
  <PresentationFormat>화면 슬라이드 쇼(4:3)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작성 방법</vt:lpstr>
      <vt:lpstr>기업명</vt:lpstr>
      <vt:lpstr>개발 콘텐츠 컨셉(1~2p)</vt:lpstr>
      <vt:lpstr>팀 소개(1p)</vt:lpstr>
      <vt:lpstr>제품 / 서비스 (1~4p)</vt:lpstr>
      <vt:lpstr>회사 배경 (1p)</vt:lpstr>
      <vt:lpstr>비즈니스 모델 (1~2p)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작성 방법</dc:title>
  <dc:creator>Hewlett-Packard Company</dc:creator>
  <cp:lastModifiedBy>Hewlett-Packard Company</cp:lastModifiedBy>
  <cp:revision>17</cp:revision>
  <dcterms:created xsi:type="dcterms:W3CDTF">2018-02-26T08:03:55Z</dcterms:created>
  <dcterms:modified xsi:type="dcterms:W3CDTF">2018-02-26T09:37:24Z</dcterms:modified>
</cp:coreProperties>
</file>