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9"/>
  </p:notesMasterIdLst>
  <p:sldIdLst>
    <p:sldId id="256" r:id="rId2"/>
    <p:sldId id="258" r:id="rId3"/>
    <p:sldId id="261" r:id="rId4"/>
    <p:sldId id="317" r:id="rId5"/>
    <p:sldId id="318" r:id="rId6"/>
    <p:sldId id="319" r:id="rId7"/>
    <p:sldId id="320" r:id="rId8"/>
    <p:sldId id="321" r:id="rId9"/>
    <p:sldId id="322" r:id="rId10"/>
    <p:sldId id="323" r:id="rId11"/>
    <p:sldId id="324" r:id="rId12"/>
    <p:sldId id="325" r:id="rId13"/>
    <p:sldId id="328" r:id="rId14"/>
    <p:sldId id="329" r:id="rId15"/>
    <p:sldId id="294" r:id="rId16"/>
    <p:sldId id="257" r:id="rId17"/>
    <p:sldId id="330" r:id="rId1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인비4" initials="인" lastIdx="0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7786"/>
    <a:srgbClr val="1F8090"/>
    <a:srgbClr val="CADEE0"/>
    <a:srgbClr val="E3F1DA"/>
    <a:srgbClr val="B4C864"/>
    <a:srgbClr val="288C29"/>
    <a:srgbClr val="B4B432"/>
    <a:srgbClr val="FFFAC8"/>
    <a:srgbClr val="F5763D"/>
    <a:srgbClr val="D1D3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52" autoAdjust="0"/>
    <p:restoredTop sz="99117" autoAdjust="0"/>
  </p:normalViewPr>
  <p:slideViewPr>
    <p:cSldViewPr snapToGrid="0">
      <p:cViewPr varScale="1">
        <p:scale>
          <a:sx n="78" d="100"/>
          <a:sy n="78" d="100"/>
        </p:scale>
        <p:origin x="-414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245234-1924-4C3B-AB5E-8748031CBD43}" type="datetimeFigureOut">
              <a:rPr lang="ko-KR" altLang="en-US" smtClean="0"/>
              <a:pPr/>
              <a:t>2017-07-05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1C1CC3-9048-40D0-8870-169278D9C59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25850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C1CC3-9048-40D0-8870-169278D9C599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752059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5"/>
          <p:cNvSpPr>
            <a:spLocks/>
          </p:cNvSpPr>
          <p:nvPr userDrawn="1"/>
        </p:nvSpPr>
        <p:spPr bwMode="auto">
          <a:xfrm>
            <a:off x="5618021" y="1629235"/>
            <a:ext cx="4616450" cy="4664075"/>
          </a:xfrm>
          <a:custGeom>
            <a:avLst/>
            <a:gdLst>
              <a:gd name="T0" fmla="*/ 2180 w 2908"/>
              <a:gd name="T1" fmla="*/ 418 h 2938"/>
              <a:gd name="T2" fmla="*/ 2180 w 2908"/>
              <a:gd name="T3" fmla="*/ 418 h 2938"/>
              <a:gd name="T4" fmla="*/ 2180 w 2908"/>
              <a:gd name="T5" fmla="*/ 418 h 2938"/>
              <a:gd name="T6" fmla="*/ 1454 w 2908"/>
              <a:gd name="T7" fmla="*/ 0 h 2938"/>
              <a:gd name="T8" fmla="*/ 728 w 2908"/>
              <a:gd name="T9" fmla="*/ 418 h 2938"/>
              <a:gd name="T10" fmla="*/ 728 w 2908"/>
              <a:gd name="T11" fmla="*/ 418 h 2938"/>
              <a:gd name="T12" fmla="*/ 728 w 2908"/>
              <a:gd name="T13" fmla="*/ 418 h 2938"/>
              <a:gd name="T14" fmla="*/ 728 w 2908"/>
              <a:gd name="T15" fmla="*/ 418 h 2938"/>
              <a:gd name="T16" fmla="*/ 728 w 2908"/>
              <a:gd name="T17" fmla="*/ 418 h 2938"/>
              <a:gd name="T18" fmla="*/ 726 w 2908"/>
              <a:gd name="T19" fmla="*/ 418 h 2938"/>
              <a:gd name="T20" fmla="*/ 726 w 2908"/>
              <a:gd name="T21" fmla="*/ 418 h 2938"/>
              <a:gd name="T22" fmla="*/ 1454 w 2908"/>
              <a:gd name="T23" fmla="*/ 838 h 2938"/>
              <a:gd name="T24" fmla="*/ 1454 w 2908"/>
              <a:gd name="T25" fmla="*/ 838 h 2938"/>
              <a:gd name="T26" fmla="*/ 1454 w 2908"/>
              <a:gd name="T27" fmla="*/ 1678 h 2938"/>
              <a:gd name="T28" fmla="*/ 1454 w 2908"/>
              <a:gd name="T29" fmla="*/ 1678 h 2938"/>
              <a:gd name="T30" fmla="*/ 1454 w 2908"/>
              <a:gd name="T31" fmla="*/ 1678 h 2938"/>
              <a:gd name="T32" fmla="*/ 726 w 2908"/>
              <a:gd name="T33" fmla="*/ 1258 h 2938"/>
              <a:gd name="T34" fmla="*/ 0 w 2908"/>
              <a:gd name="T35" fmla="*/ 1678 h 2938"/>
              <a:gd name="T36" fmla="*/ 0 w 2908"/>
              <a:gd name="T37" fmla="*/ 1678 h 2938"/>
              <a:gd name="T38" fmla="*/ 726 w 2908"/>
              <a:gd name="T39" fmla="*/ 2098 h 2938"/>
              <a:gd name="T40" fmla="*/ 726 w 2908"/>
              <a:gd name="T41" fmla="*/ 2098 h 2938"/>
              <a:gd name="T42" fmla="*/ 726 w 2908"/>
              <a:gd name="T43" fmla="*/ 2938 h 2938"/>
              <a:gd name="T44" fmla="*/ 1452 w 2908"/>
              <a:gd name="T45" fmla="*/ 2518 h 2938"/>
              <a:gd name="T46" fmla="*/ 1454 w 2908"/>
              <a:gd name="T47" fmla="*/ 2518 h 2938"/>
              <a:gd name="T48" fmla="*/ 1454 w 2908"/>
              <a:gd name="T49" fmla="*/ 2518 h 2938"/>
              <a:gd name="T50" fmla="*/ 2180 w 2908"/>
              <a:gd name="T51" fmla="*/ 2938 h 2938"/>
              <a:gd name="T52" fmla="*/ 2180 w 2908"/>
              <a:gd name="T53" fmla="*/ 2938 h 2938"/>
              <a:gd name="T54" fmla="*/ 2180 w 2908"/>
              <a:gd name="T55" fmla="*/ 2098 h 2938"/>
              <a:gd name="T56" fmla="*/ 2180 w 2908"/>
              <a:gd name="T57" fmla="*/ 2098 h 2938"/>
              <a:gd name="T58" fmla="*/ 2908 w 2908"/>
              <a:gd name="T59" fmla="*/ 1678 h 2938"/>
              <a:gd name="T60" fmla="*/ 2908 w 2908"/>
              <a:gd name="T61" fmla="*/ 1678 h 2938"/>
              <a:gd name="T62" fmla="*/ 2908 w 2908"/>
              <a:gd name="T63" fmla="*/ 1678 h 2938"/>
              <a:gd name="T64" fmla="*/ 2908 w 2908"/>
              <a:gd name="T65" fmla="*/ 1678 h 2938"/>
              <a:gd name="T66" fmla="*/ 2908 w 2908"/>
              <a:gd name="T67" fmla="*/ 838 h 2938"/>
              <a:gd name="T68" fmla="*/ 2180 w 2908"/>
              <a:gd name="T69" fmla="*/ 418 h 2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908" h="2938">
                <a:moveTo>
                  <a:pt x="2180" y="418"/>
                </a:moveTo>
                <a:lnTo>
                  <a:pt x="2180" y="418"/>
                </a:lnTo>
                <a:lnTo>
                  <a:pt x="2180" y="418"/>
                </a:lnTo>
                <a:lnTo>
                  <a:pt x="1454" y="0"/>
                </a:lnTo>
                <a:lnTo>
                  <a:pt x="728" y="418"/>
                </a:lnTo>
                <a:lnTo>
                  <a:pt x="728" y="418"/>
                </a:lnTo>
                <a:lnTo>
                  <a:pt x="728" y="418"/>
                </a:lnTo>
                <a:lnTo>
                  <a:pt x="728" y="418"/>
                </a:lnTo>
                <a:lnTo>
                  <a:pt x="728" y="418"/>
                </a:lnTo>
                <a:lnTo>
                  <a:pt x="726" y="418"/>
                </a:lnTo>
                <a:lnTo>
                  <a:pt x="726" y="418"/>
                </a:lnTo>
                <a:lnTo>
                  <a:pt x="1454" y="838"/>
                </a:lnTo>
                <a:lnTo>
                  <a:pt x="1454" y="838"/>
                </a:lnTo>
                <a:lnTo>
                  <a:pt x="1454" y="1678"/>
                </a:lnTo>
                <a:lnTo>
                  <a:pt x="1454" y="1678"/>
                </a:lnTo>
                <a:lnTo>
                  <a:pt x="1454" y="1678"/>
                </a:lnTo>
                <a:lnTo>
                  <a:pt x="726" y="1258"/>
                </a:lnTo>
                <a:lnTo>
                  <a:pt x="0" y="1678"/>
                </a:lnTo>
                <a:lnTo>
                  <a:pt x="0" y="1678"/>
                </a:lnTo>
                <a:lnTo>
                  <a:pt x="726" y="2098"/>
                </a:lnTo>
                <a:lnTo>
                  <a:pt x="726" y="2098"/>
                </a:lnTo>
                <a:lnTo>
                  <a:pt x="726" y="2938"/>
                </a:lnTo>
                <a:lnTo>
                  <a:pt x="1452" y="2518"/>
                </a:lnTo>
                <a:lnTo>
                  <a:pt x="1454" y="2518"/>
                </a:lnTo>
                <a:lnTo>
                  <a:pt x="1454" y="2518"/>
                </a:lnTo>
                <a:lnTo>
                  <a:pt x="2180" y="2938"/>
                </a:lnTo>
                <a:lnTo>
                  <a:pt x="2180" y="2938"/>
                </a:lnTo>
                <a:lnTo>
                  <a:pt x="2180" y="2098"/>
                </a:lnTo>
                <a:lnTo>
                  <a:pt x="2180" y="2098"/>
                </a:lnTo>
                <a:lnTo>
                  <a:pt x="2908" y="1678"/>
                </a:lnTo>
                <a:lnTo>
                  <a:pt x="2908" y="1678"/>
                </a:lnTo>
                <a:lnTo>
                  <a:pt x="2908" y="1678"/>
                </a:lnTo>
                <a:lnTo>
                  <a:pt x="2908" y="1678"/>
                </a:lnTo>
                <a:lnTo>
                  <a:pt x="2908" y="838"/>
                </a:lnTo>
                <a:lnTo>
                  <a:pt x="2180" y="418"/>
                </a:lnTo>
                <a:close/>
              </a:path>
            </a:pathLst>
          </a:custGeom>
          <a:blipFill dpi="0" rotWithShape="1">
            <a:blip r:embed="rId2" cstate="print"/>
            <a:srcRect/>
            <a:tile tx="0" ty="0" sx="70000" sy="7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775781" y="1949421"/>
            <a:ext cx="4523805" cy="715581"/>
          </a:xfrm>
        </p:spPr>
        <p:txBody>
          <a:bodyPr wrap="square" anchor="b">
            <a:spAutoFit/>
          </a:bodyPr>
          <a:lstStyle>
            <a:lvl1pPr algn="l">
              <a:defRPr sz="4500" b="1" baseline="0">
                <a:solidFill>
                  <a:schemeClr val="accent1"/>
                </a:solidFill>
              </a:defRPr>
            </a:lvl1pPr>
          </a:lstStyle>
          <a:p>
            <a:r>
              <a:rPr lang="en-US" altLang="ko-KR" dirty="0" smtClean="0"/>
              <a:t>The Text here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 hasCustomPrompt="1"/>
          </p:nvPr>
        </p:nvSpPr>
        <p:spPr>
          <a:xfrm>
            <a:off x="775781" y="2661152"/>
            <a:ext cx="4523805" cy="410882"/>
          </a:xfrm>
        </p:spPr>
        <p:txBody>
          <a:bodyPr wrap="square">
            <a:spAutoFit/>
          </a:bodyPr>
          <a:lstStyle>
            <a:lvl1pPr marL="0" indent="0" algn="l">
              <a:buNone/>
              <a:defRPr lang="ko-KR" altLang="en-US" sz="2300" b="1" kern="12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ko-KR" dirty="0" smtClean="0"/>
              <a:t>The Text here</a:t>
            </a:r>
            <a:endParaRPr lang="ko-KR" altLang="en-US" dirty="0"/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13" hasCustomPrompt="1"/>
          </p:nvPr>
        </p:nvSpPr>
        <p:spPr>
          <a:xfrm>
            <a:off x="775781" y="3118201"/>
            <a:ext cx="4230653" cy="258532"/>
          </a:xfrm>
        </p:spPr>
        <p:txBody>
          <a:bodyPr wrap="square">
            <a:spAutoFit/>
          </a:bodyPr>
          <a:lstStyle>
            <a:lvl1pPr marL="0" indent="0" algn="l">
              <a:buNone/>
              <a:defRPr sz="12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2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en-US" altLang="ko-KR" dirty="0" smtClean="0"/>
              <a:t>The Text here</a:t>
            </a:r>
            <a:endParaRPr lang="ko-KR" altLang="en-US" dirty="0" smtClean="0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4" hasCustomPrompt="1"/>
          </p:nvPr>
        </p:nvSpPr>
        <p:spPr>
          <a:xfrm>
            <a:off x="775781" y="5573500"/>
            <a:ext cx="1733754" cy="313932"/>
          </a:xfrm>
        </p:spPr>
        <p:txBody>
          <a:bodyPr wrap="square">
            <a:spAutoFit/>
          </a:bodyPr>
          <a:lstStyle>
            <a:lvl1pPr marL="0" indent="0" algn="l">
              <a:buNone/>
              <a:defRPr sz="16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Logo</a:t>
            </a:r>
            <a:endParaRPr lang="ko-KR" altLang="en-US" dirty="0"/>
          </a:p>
        </p:txBody>
      </p:sp>
      <p:sp>
        <p:nvSpPr>
          <p:cNvPr id="16" name="Freeform 10"/>
          <p:cNvSpPr>
            <a:spLocks noEditPoints="1"/>
          </p:cNvSpPr>
          <p:nvPr userDrawn="1"/>
        </p:nvSpPr>
        <p:spPr bwMode="auto">
          <a:xfrm>
            <a:off x="5600700" y="0"/>
            <a:ext cx="6591300" cy="6870700"/>
          </a:xfrm>
          <a:custGeom>
            <a:avLst/>
            <a:gdLst>
              <a:gd name="T0" fmla="*/ 2578 w 4152"/>
              <a:gd name="T1" fmla="*/ 0 h 4328"/>
              <a:gd name="T2" fmla="*/ 328 w 4152"/>
              <a:gd name="T3" fmla="*/ 0 h 4328"/>
              <a:gd name="T4" fmla="*/ 2 w 4152"/>
              <a:gd name="T5" fmla="*/ 1032 h 4328"/>
              <a:gd name="T6" fmla="*/ 4 w 4152"/>
              <a:gd name="T7" fmla="*/ 2704 h 4328"/>
              <a:gd name="T8" fmla="*/ 724 w 4152"/>
              <a:gd name="T9" fmla="*/ 3968 h 4328"/>
              <a:gd name="T10" fmla="*/ 1362 w 4152"/>
              <a:gd name="T11" fmla="*/ 4328 h 4328"/>
              <a:gd name="T12" fmla="*/ 2800 w 4152"/>
              <a:gd name="T13" fmla="*/ 4328 h 4328"/>
              <a:gd name="T14" fmla="*/ 3644 w 4152"/>
              <a:gd name="T15" fmla="*/ 4328 h 4328"/>
              <a:gd name="T16" fmla="*/ 4152 w 4152"/>
              <a:gd name="T17" fmla="*/ 2828 h 4328"/>
              <a:gd name="T18" fmla="*/ 4152 w 4152"/>
              <a:gd name="T19" fmla="*/ 1740 h 4328"/>
              <a:gd name="T20" fmla="*/ 4152 w 4152"/>
              <a:gd name="T21" fmla="*/ 310 h 4328"/>
              <a:gd name="T22" fmla="*/ 3648 w 4152"/>
              <a:gd name="T23" fmla="*/ 1450 h 4328"/>
              <a:gd name="T24" fmla="*/ 2190 w 4152"/>
              <a:gd name="T25" fmla="*/ 2286 h 4328"/>
              <a:gd name="T26" fmla="*/ 1464 w 4152"/>
              <a:gd name="T27" fmla="*/ 2702 h 4328"/>
              <a:gd name="T28" fmla="*/ 2186 w 4152"/>
              <a:gd name="T29" fmla="*/ 2294 h 4328"/>
              <a:gd name="T30" fmla="*/ 1894 w 4152"/>
              <a:gd name="T31" fmla="*/ 2462 h 4328"/>
              <a:gd name="T32" fmla="*/ 2918 w 4152"/>
              <a:gd name="T33" fmla="*/ 1872 h 4328"/>
              <a:gd name="T34" fmla="*/ 3510 w 4152"/>
              <a:gd name="T35" fmla="*/ 1378 h 4328"/>
              <a:gd name="T36" fmla="*/ 2910 w 4152"/>
              <a:gd name="T37" fmla="*/ 196 h 4328"/>
              <a:gd name="T38" fmla="*/ 1456 w 4152"/>
              <a:gd name="T39" fmla="*/ 196 h 4328"/>
              <a:gd name="T40" fmla="*/ 1460 w 4152"/>
              <a:gd name="T41" fmla="*/ 1864 h 4328"/>
              <a:gd name="T42" fmla="*/ 2182 w 4152"/>
              <a:gd name="T43" fmla="*/ 3962 h 4328"/>
              <a:gd name="T44" fmla="*/ 2910 w 4152"/>
              <a:gd name="T45" fmla="*/ 2716 h 4328"/>
              <a:gd name="T46" fmla="*/ 736 w 4152"/>
              <a:gd name="T47" fmla="*/ 3960 h 4328"/>
              <a:gd name="T48" fmla="*/ 2918 w 4152"/>
              <a:gd name="T49" fmla="*/ 3546 h 4328"/>
              <a:gd name="T50" fmla="*/ 2184 w 4152"/>
              <a:gd name="T51" fmla="*/ 1442 h 4328"/>
              <a:gd name="T52" fmla="*/ 1456 w 4152"/>
              <a:gd name="T53" fmla="*/ 1872 h 4328"/>
              <a:gd name="T54" fmla="*/ 1456 w 4152"/>
              <a:gd name="T55" fmla="*/ 1872 h 4328"/>
              <a:gd name="T56" fmla="*/ 3346 w 4152"/>
              <a:gd name="T57" fmla="*/ 444 h 4328"/>
              <a:gd name="T58" fmla="*/ 2918 w 4152"/>
              <a:gd name="T59" fmla="*/ 182 h 4328"/>
              <a:gd name="T60" fmla="*/ 2592 w 4152"/>
              <a:gd name="T61" fmla="*/ 8 h 4328"/>
              <a:gd name="T62" fmla="*/ 1468 w 4152"/>
              <a:gd name="T63" fmla="*/ 190 h 4328"/>
              <a:gd name="T64" fmla="*/ 1464 w 4152"/>
              <a:gd name="T65" fmla="*/ 182 h 4328"/>
              <a:gd name="T66" fmla="*/ 1768 w 4152"/>
              <a:gd name="T67" fmla="*/ 8 h 4328"/>
              <a:gd name="T68" fmla="*/ 734 w 4152"/>
              <a:gd name="T69" fmla="*/ 604 h 4328"/>
              <a:gd name="T70" fmla="*/ 442 w 4152"/>
              <a:gd name="T71" fmla="*/ 446 h 4328"/>
              <a:gd name="T72" fmla="*/ 732 w 4152"/>
              <a:gd name="T73" fmla="*/ 2294 h 4328"/>
              <a:gd name="T74" fmla="*/ 732 w 4152"/>
              <a:gd name="T75" fmla="*/ 2294 h 4328"/>
              <a:gd name="T76" fmla="*/ 8 w 4152"/>
              <a:gd name="T77" fmla="*/ 3546 h 4328"/>
              <a:gd name="T78" fmla="*/ 736 w 4152"/>
              <a:gd name="T79" fmla="*/ 4320 h 4328"/>
              <a:gd name="T80" fmla="*/ 1458 w 4152"/>
              <a:gd name="T81" fmla="*/ 3554 h 4328"/>
              <a:gd name="T82" fmla="*/ 1584 w 4152"/>
              <a:gd name="T83" fmla="*/ 4320 h 4328"/>
              <a:gd name="T84" fmla="*/ 2786 w 4152"/>
              <a:gd name="T85" fmla="*/ 4320 h 4328"/>
              <a:gd name="T86" fmla="*/ 2762 w 4152"/>
              <a:gd name="T87" fmla="*/ 3640 h 4328"/>
              <a:gd name="T88" fmla="*/ 3636 w 4152"/>
              <a:gd name="T89" fmla="*/ 4320 h 4328"/>
              <a:gd name="T90" fmla="*/ 3644 w 4152"/>
              <a:gd name="T91" fmla="*/ 4320 h 4328"/>
              <a:gd name="T92" fmla="*/ 4144 w 4152"/>
              <a:gd name="T93" fmla="*/ 3682 h 4328"/>
              <a:gd name="T94" fmla="*/ 3644 w 4152"/>
              <a:gd name="T95" fmla="*/ 3962 h 4328"/>
              <a:gd name="T96" fmla="*/ 3348 w 4152"/>
              <a:gd name="T97" fmla="*/ 2462 h 4328"/>
              <a:gd name="T98" fmla="*/ 3764 w 4152"/>
              <a:gd name="T99" fmla="*/ 3052 h 4328"/>
              <a:gd name="T100" fmla="*/ 3858 w 4152"/>
              <a:gd name="T101" fmla="*/ 1580 h 4328"/>
              <a:gd name="T102" fmla="*/ 3646 w 4152"/>
              <a:gd name="T103" fmla="*/ 612 h 4328"/>
              <a:gd name="T104" fmla="*/ 3642 w 4152"/>
              <a:gd name="T105" fmla="*/ 604 h 4328"/>
              <a:gd name="T106" fmla="*/ 4144 w 4152"/>
              <a:gd name="T107" fmla="*/ 66 h 4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152" h="4328">
                <a:moveTo>
                  <a:pt x="4048" y="0"/>
                </a:moveTo>
                <a:lnTo>
                  <a:pt x="3252" y="0"/>
                </a:lnTo>
                <a:lnTo>
                  <a:pt x="3236" y="0"/>
                </a:lnTo>
                <a:lnTo>
                  <a:pt x="2594" y="0"/>
                </a:lnTo>
                <a:lnTo>
                  <a:pt x="2578" y="0"/>
                </a:lnTo>
                <a:lnTo>
                  <a:pt x="1798" y="0"/>
                </a:lnTo>
                <a:lnTo>
                  <a:pt x="1782" y="0"/>
                </a:lnTo>
                <a:lnTo>
                  <a:pt x="1140" y="0"/>
                </a:lnTo>
                <a:lnTo>
                  <a:pt x="1124" y="0"/>
                </a:lnTo>
                <a:lnTo>
                  <a:pt x="328" y="0"/>
                </a:lnTo>
                <a:lnTo>
                  <a:pt x="6" y="186"/>
                </a:lnTo>
                <a:lnTo>
                  <a:pt x="2" y="182"/>
                </a:lnTo>
                <a:lnTo>
                  <a:pt x="2" y="188"/>
                </a:lnTo>
                <a:lnTo>
                  <a:pt x="2" y="192"/>
                </a:lnTo>
                <a:lnTo>
                  <a:pt x="2" y="1032"/>
                </a:lnTo>
                <a:lnTo>
                  <a:pt x="726" y="1450"/>
                </a:lnTo>
                <a:lnTo>
                  <a:pt x="724" y="1450"/>
                </a:lnTo>
                <a:lnTo>
                  <a:pt x="728" y="1452"/>
                </a:lnTo>
                <a:lnTo>
                  <a:pt x="728" y="2286"/>
                </a:lnTo>
                <a:lnTo>
                  <a:pt x="4" y="2704"/>
                </a:lnTo>
                <a:lnTo>
                  <a:pt x="0" y="2702"/>
                </a:lnTo>
                <a:lnTo>
                  <a:pt x="0" y="2706"/>
                </a:lnTo>
                <a:lnTo>
                  <a:pt x="0" y="2712"/>
                </a:lnTo>
                <a:lnTo>
                  <a:pt x="0" y="3550"/>
                </a:lnTo>
                <a:lnTo>
                  <a:pt x="724" y="3968"/>
                </a:lnTo>
                <a:lnTo>
                  <a:pt x="724" y="3968"/>
                </a:lnTo>
                <a:lnTo>
                  <a:pt x="728" y="3970"/>
                </a:lnTo>
                <a:lnTo>
                  <a:pt x="728" y="4328"/>
                </a:lnTo>
                <a:lnTo>
                  <a:pt x="1346" y="4328"/>
                </a:lnTo>
                <a:lnTo>
                  <a:pt x="1362" y="4328"/>
                </a:lnTo>
                <a:lnTo>
                  <a:pt x="1554" y="4328"/>
                </a:lnTo>
                <a:lnTo>
                  <a:pt x="1570" y="4328"/>
                </a:lnTo>
                <a:lnTo>
                  <a:pt x="2182" y="4328"/>
                </a:lnTo>
                <a:lnTo>
                  <a:pt x="2190" y="4328"/>
                </a:lnTo>
                <a:lnTo>
                  <a:pt x="2800" y="4328"/>
                </a:lnTo>
                <a:lnTo>
                  <a:pt x="2816" y="4328"/>
                </a:lnTo>
                <a:lnTo>
                  <a:pt x="3008" y="4328"/>
                </a:lnTo>
                <a:lnTo>
                  <a:pt x="3024" y="4328"/>
                </a:lnTo>
                <a:lnTo>
                  <a:pt x="3636" y="4328"/>
                </a:lnTo>
                <a:lnTo>
                  <a:pt x="3644" y="4328"/>
                </a:lnTo>
                <a:lnTo>
                  <a:pt x="4152" y="4328"/>
                </a:lnTo>
                <a:lnTo>
                  <a:pt x="4152" y="3676"/>
                </a:lnTo>
                <a:lnTo>
                  <a:pt x="4152" y="3668"/>
                </a:lnTo>
                <a:lnTo>
                  <a:pt x="4152" y="2838"/>
                </a:lnTo>
                <a:lnTo>
                  <a:pt x="4152" y="2828"/>
                </a:lnTo>
                <a:lnTo>
                  <a:pt x="4152" y="2588"/>
                </a:lnTo>
                <a:lnTo>
                  <a:pt x="4152" y="2580"/>
                </a:lnTo>
                <a:lnTo>
                  <a:pt x="4152" y="2580"/>
                </a:lnTo>
                <a:lnTo>
                  <a:pt x="4152" y="1750"/>
                </a:lnTo>
                <a:lnTo>
                  <a:pt x="4152" y="1740"/>
                </a:lnTo>
                <a:lnTo>
                  <a:pt x="4152" y="1158"/>
                </a:lnTo>
                <a:lnTo>
                  <a:pt x="4152" y="1150"/>
                </a:lnTo>
                <a:lnTo>
                  <a:pt x="4152" y="1150"/>
                </a:lnTo>
                <a:lnTo>
                  <a:pt x="4152" y="320"/>
                </a:lnTo>
                <a:lnTo>
                  <a:pt x="4152" y="310"/>
                </a:lnTo>
                <a:lnTo>
                  <a:pt x="4152" y="60"/>
                </a:lnTo>
                <a:lnTo>
                  <a:pt x="4048" y="0"/>
                </a:lnTo>
                <a:close/>
                <a:moveTo>
                  <a:pt x="4144" y="1164"/>
                </a:moveTo>
                <a:lnTo>
                  <a:pt x="4144" y="1736"/>
                </a:lnTo>
                <a:lnTo>
                  <a:pt x="3648" y="1450"/>
                </a:lnTo>
                <a:lnTo>
                  <a:pt x="3974" y="1262"/>
                </a:lnTo>
                <a:lnTo>
                  <a:pt x="4144" y="1164"/>
                </a:lnTo>
                <a:close/>
                <a:moveTo>
                  <a:pt x="2910" y="1872"/>
                </a:moveTo>
                <a:lnTo>
                  <a:pt x="2910" y="2702"/>
                </a:lnTo>
                <a:lnTo>
                  <a:pt x="2190" y="2286"/>
                </a:lnTo>
                <a:lnTo>
                  <a:pt x="2190" y="1456"/>
                </a:lnTo>
                <a:lnTo>
                  <a:pt x="2616" y="1702"/>
                </a:lnTo>
                <a:lnTo>
                  <a:pt x="2910" y="1872"/>
                </a:lnTo>
                <a:close/>
                <a:moveTo>
                  <a:pt x="2182" y="2286"/>
                </a:moveTo>
                <a:lnTo>
                  <a:pt x="1464" y="2702"/>
                </a:lnTo>
                <a:lnTo>
                  <a:pt x="1464" y="1872"/>
                </a:lnTo>
                <a:lnTo>
                  <a:pt x="2182" y="1456"/>
                </a:lnTo>
                <a:lnTo>
                  <a:pt x="2182" y="2286"/>
                </a:lnTo>
                <a:close/>
                <a:moveTo>
                  <a:pt x="1894" y="2462"/>
                </a:moveTo>
                <a:lnTo>
                  <a:pt x="2186" y="2294"/>
                </a:lnTo>
                <a:lnTo>
                  <a:pt x="2906" y="2708"/>
                </a:lnTo>
                <a:lnTo>
                  <a:pt x="2674" y="2842"/>
                </a:lnTo>
                <a:lnTo>
                  <a:pt x="2186" y="3124"/>
                </a:lnTo>
                <a:lnTo>
                  <a:pt x="1468" y="2708"/>
                </a:lnTo>
                <a:lnTo>
                  <a:pt x="1894" y="2462"/>
                </a:lnTo>
                <a:close/>
                <a:moveTo>
                  <a:pt x="2918" y="1872"/>
                </a:moveTo>
                <a:lnTo>
                  <a:pt x="3636" y="1456"/>
                </a:lnTo>
                <a:lnTo>
                  <a:pt x="3636" y="2286"/>
                </a:lnTo>
                <a:lnTo>
                  <a:pt x="2918" y="2702"/>
                </a:lnTo>
                <a:lnTo>
                  <a:pt x="2918" y="1872"/>
                </a:lnTo>
                <a:close/>
                <a:moveTo>
                  <a:pt x="3632" y="1450"/>
                </a:moveTo>
                <a:lnTo>
                  <a:pt x="2914" y="1864"/>
                </a:lnTo>
                <a:lnTo>
                  <a:pt x="2194" y="1450"/>
                </a:lnTo>
                <a:lnTo>
                  <a:pt x="2914" y="1034"/>
                </a:lnTo>
                <a:lnTo>
                  <a:pt x="3510" y="1378"/>
                </a:lnTo>
                <a:lnTo>
                  <a:pt x="3632" y="1450"/>
                </a:lnTo>
                <a:close/>
                <a:moveTo>
                  <a:pt x="2910" y="1026"/>
                </a:moveTo>
                <a:lnTo>
                  <a:pt x="2192" y="1442"/>
                </a:lnTo>
                <a:lnTo>
                  <a:pt x="2192" y="612"/>
                </a:lnTo>
                <a:lnTo>
                  <a:pt x="2910" y="196"/>
                </a:lnTo>
                <a:lnTo>
                  <a:pt x="2910" y="1026"/>
                </a:lnTo>
                <a:close/>
                <a:moveTo>
                  <a:pt x="1456" y="1026"/>
                </a:moveTo>
                <a:lnTo>
                  <a:pt x="738" y="1442"/>
                </a:lnTo>
                <a:lnTo>
                  <a:pt x="738" y="612"/>
                </a:lnTo>
                <a:lnTo>
                  <a:pt x="1456" y="196"/>
                </a:lnTo>
                <a:lnTo>
                  <a:pt x="1456" y="1026"/>
                </a:lnTo>
                <a:close/>
                <a:moveTo>
                  <a:pt x="1460" y="1034"/>
                </a:moveTo>
                <a:lnTo>
                  <a:pt x="2074" y="1388"/>
                </a:lnTo>
                <a:lnTo>
                  <a:pt x="2178" y="1450"/>
                </a:lnTo>
                <a:lnTo>
                  <a:pt x="1460" y="1864"/>
                </a:lnTo>
                <a:lnTo>
                  <a:pt x="740" y="1450"/>
                </a:lnTo>
                <a:lnTo>
                  <a:pt x="1460" y="1034"/>
                </a:lnTo>
                <a:close/>
                <a:moveTo>
                  <a:pt x="1462" y="2716"/>
                </a:moveTo>
                <a:lnTo>
                  <a:pt x="2182" y="3130"/>
                </a:lnTo>
                <a:lnTo>
                  <a:pt x="2182" y="3962"/>
                </a:lnTo>
                <a:lnTo>
                  <a:pt x="1462" y="3546"/>
                </a:lnTo>
                <a:lnTo>
                  <a:pt x="1462" y="2716"/>
                </a:lnTo>
                <a:close/>
                <a:moveTo>
                  <a:pt x="2190" y="3960"/>
                </a:moveTo>
                <a:lnTo>
                  <a:pt x="2190" y="3130"/>
                </a:lnTo>
                <a:lnTo>
                  <a:pt x="2910" y="2716"/>
                </a:lnTo>
                <a:lnTo>
                  <a:pt x="2910" y="3546"/>
                </a:lnTo>
                <a:lnTo>
                  <a:pt x="2660" y="3690"/>
                </a:lnTo>
                <a:lnTo>
                  <a:pt x="2190" y="3960"/>
                </a:lnTo>
                <a:close/>
                <a:moveTo>
                  <a:pt x="1454" y="3546"/>
                </a:moveTo>
                <a:lnTo>
                  <a:pt x="736" y="3960"/>
                </a:lnTo>
                <a:lnTo>
                  <a:pt x="736" y="3130"/>
                </a:lnTo>
                <a:lnTo>
                  <a:pt x="1454" y="2716"/>
                </a:lnTo>
                <a:lnTo>
                  <a:pt x="1454" y="3546"/>
                </a:lnTo>
                <a:close/>
                <a:moveTo>
                  <a:pt x="3636" y="3962"/>
                </a:moveTo>
                <a:lnTo>
                  <a:pt x="2918" y="3546"/>
                </a:lnTo>
                <a:lnTo>
                  <a:pt x="2918" y="2716"/>
                </a:lnTo>
                <a:lnTo>
                  <a:pt x="3636" y="3130"/>
                </a:lnTo>
                <a:lnTo>
                  <a:pt x="3636" y="3962"/>
                </a:lnTo>
                <a:close/>
                <a:moveTo>
                  <a:pt x="2184" y="612"/>
                </a:moveTo>
                <a:lnTo>
                  <a:pt x="2184" y="1442"/>
                </a:lnTo>
                <a:lnTo>
                  <a:pt x="1464" y="1026"/>
                </a:lnTo>
                <a:lnTo>
                  <a:pt x="1464" y="196"/>
                </a:lnTo>
                <a:lnTo>
                  <a:pt x="1892" y="444"/>
                </a:lnTo>
                <a:lnTo>
                  <a:pt x="2184" y="612"/>
                </a:lnTo>
                <a:close/>
                <a:moveTo>
                  <a:pt x="1456" y="1872"/>
                </a:moveTo>
                <a:lnTo>
                  <a:pt x="1456" y="2702"/>
                </a:lnTo>
                <a:lnTo>
                  <a:pt x="736" y="2286"/>
                </a:lnTo>
                <a:lnTo>
                  <a:pt x="736" y="1456"/>
                </a:lnTo>
                <a:lnTo>
                  <a:pt x="1162" y="1702"/>
                </a:lnTo>
                <a:lnTo>
                  <a:pt x="1456" y="1872"/>
                </a:lnTo>
                <a:close/>
                <a:moveTo>
                  <a:pt x="3638" y="612"/>
                </a:moveTo>
                <a:lnTo>
                  <a:pt x="3638" y="1442"/>
                </a:lnTo>
                <a:lnTo>
                  <a:pt x="2918" y="1026"/>
                </a:lnTo>
                <a:lnTo>
                  <a:pt x="2918" y="196"/>
                </a:lnTo>
                <a:lnTo>
                  <a:pt x="3346" y="444"/>
                </a:lnTo>
                <a:lnTo>
                  <a:pt x="3638" y="612"/>
                </a:lnTo>
                <a:close/>
                <a:moveTo>
                  <a:pt x="3222" y="8"/>
                </a:moveTo>
                <a:lnTo>
                  <a:pt x="3030" y="118"/>
                </a:lnTo>
                <a:lnTo>
                  <a:pt x="2918" y="182"/>
                </a:lnTo>
                <a:lnTo>
                  <a:pt x="2918" y="182"/>
                </a:lnTo>
                <a:lnTo>
                  <a:pt x="2914" y="186"/>
                </a:lnTo>
                <a:lnTo>
                  <a:pt x="2660" y="38"/>
                </a:lnTo>
                <a:lnTo>
                  <a:pt x="2608" y="8"/>
                </a:lnTo>
                <a:lnTo>
                  <a:pt x="3222" y="8"/>
                </a:lnTo>
                <a:close/>
                <a:moveTo>
                  <a:pt x="2592" y="8"/>
                </a:moveTo>
                <a:lnTo>
                  <a:pt x="2808" y="134"/>
                </a:lnTo>
                <a:lnTo>
                  <a:pt x="2906" y="190"/>
                </a:lnTo>
                <a:lnTo>
                  <a:pt x="2188" y="604"/>
                </a:lnTo>
                <a:lnTo>
                  <a:pt x="1756" y="356"/>
                </a:lnTo>
                <a:lnTo>
                  <a:pt x="1468" y="190"/>
                </a:lnTo>
                <a:lnTo>
                  <a:pt x="1784" y="8"/>
                </a:lnTo>
                <a:lnTo>
                  <a:pt x="2592" y="8"/>
                </a:lnTo>
                <a:close/>
                <a:moveTo>
                  <a:pt x="1768" y="8"/>
                </a:moveTo>
                <a:lnTo>
                  <a:pt x="1576" y="118"/>
                </a:lnTo>
                <a:lnTo>
                  <a:pt x="1464" y="182"/>
                </a:lnTo>
                <a:lnTo>
                  <a:pt x="1464" y="182"/>
                </a:lnTo>
                <a:lnTo>
                  <a:pt x="1460" y="186"/>
                </a:lnTo>
                <a:lnTo>
                  <a:pt x="1258" y="68"/>
                </a:lnTo>
                <a:lnTo>
                  <a:pt x="1154" y="8"/>
                </a:lnTo>
                <a:lnTo>
                  <a:pt x="1768" y="8"/>
                </a:lnTo>
                <a:close/>
                <a:moveTo>
                  <a:pt x="330" y="8"/>
                </a:moveTo>
                <a:lnTo>
                  <a:pt x="1138" y="8"/>
                </a:lnTo>
                <a:lnTo>
                  <a:pt x="1356" y="134"/>
                </a:lnTo>
                <a:lnTo>
                  <a:pt x="1452" y="190"/>
                </a:lnTo>
                <a:lnTo>
                  <a:pt x="734" y="604"/>
                </a:lnTo>
                <a:lnTo>
                  <a:pt x="304" y="358"/>
                </a:lnTo>
                <a:lnTo>
                  <a:pt x="14" y="190"/>
                </a:lnTo>
                <a:lnTo>
                  <a:pt x="330" y="8"/>
                </a:lnTo>
                <a:close/>
                <a:moveTo>
                  <a:pt x="10" y="196"/>
                </a:moveTo>
                <a:lnTo>
                  <a:pt x="442" y="446"/>
                </a:lnTo>
                <a:lnTo>
                  <a:pt x="730" y="612"/>
                </a:lnTo>
                <a:lnTo>
                  <a:pt x="730" y="1442"/>
                </a:lnTo>
                <a:lnTo>
                  <a:pt x="10" y="1026"/>
                </a:lnTo>
                <a:lnTo>
                  <a:pt x="10" y="196"/>
                </a:lnTo>
                <a:close/>
                <a:moveTo>
                  <a:pt x="732" y="2294"/>
                </a:moveTo>
                <a:lnTo>
                  <a:pt x="1450" y="2708"/>
                </a:lnTo>
                <a:lnTo>
                  <a:pt x="1220" y="2842"/>
                </a:lnTo>
                <a:lnTo>
                  <a:pt x="732" y="3124"/>
                </a:lnTo>
                <a:lnTo>
                  <a:pt x="12" y="2708"/>
                </a:lnTo>
                <a:lnTo>
                  <a:pt x="732" y="2294"/>
                </a:lnTo>
                <a:close/>
                <a:moveTo>
                  <a:pt x="8" y="2716"/>
                </a:moveTo>
                <a:lnTo>
                  <a:pt x="152" y="2798"/>
                </a:lnTo>
                <a:lnTo>
                  <a:pt x="728" y="3130"/>
                </a:lnTo>
                <a:lnTo>
                  <a:pt x="728" y="3962"/>
                </a:lnTo>
                <a:lnTo>
                  <a:pt x="8" y="3546"/>
                </a:lnTo>
                <a:lnTo>
                  <a:pt x="8" y="2716"/>
                </a:lnTo>
                <a:close/>
                <a:moveTo>
                  <a:pt x="736" y="4320"/>
                </a:moveTo>
                <a:lnTo>
                  <a:pt x="736" y="3976"/>
                </a:lnTo>
                <a:lnTo>
                  <a:pt x="1332" y="4320"/>
                </a:lnTo>
                <a:lnTo>
                  <a:pt x="736" y="4320"/>
                </a:lnTo>
                <a:close/>
                <a:moveTo>
                  <a:pt x="1348" y="4320"/>
                </a:moveTo>
                <a:lnTo>
                  <a:pt x="1294" y="4288"/>
                </a:lnTo>
                <a:lnTo>
                  <a:pt x="740" y="3968"/>
                </a:lnTo>
                <a:lnTo>
                  <a:pt x="1308" y="3640"/>
                </a:lnTo>
                <a:lnTo>
                  <a:pt x="1458" y="3554"/>
                </a:lnTo>
                <a:lnTo>
                  <a:pt x="2178" y="3968"/>
                </a:lnTo>
                <a:lnTo>
                  <a:pt x="1568" y="4320"/>
                </a:lnTo>
                <a:lnTo>
                  <a:pt x="1348" y="4320"/>
                </a:lnTo>
                <a:close/>
                <a:moveTo>
                  <a:pt x="2182" y="4320"/>
                </a:moveTo>
                <a:lnTo>
                  <a:pt x="1584" y="4320"/>
                </a:lnTo>
                <a:lnTo>
                  <a:pt x="2182" y="3976"/>
                </a:lnTo>
                <a:lnTo>
                  <a:pt x="2182" y="4320"/>
                </a:lnTo>
                <a:close/>
                <a:moveTo>
                  <a:pt x="2190" y="4320"/>
                </a:moveTo>
                <a:lnTo>
                  <a:pt x="2190" y="3976"/>
                </a:lnTo>
                <a:lnTo>
                  <a:pt x="2786" y="4320"/>
                </a:lnTo>
                <a:lnTo>
                  <a:pt x="2190" y="4320"/>
                </a:lnTo>
                <a:close/>
                <a:moveTo>
                  <a:pt x="2802" y="4320"/>
                </a:moveTo>
                <a:lnTo>
                  <a:pt x="2748" y="4288"/>
                </a:lnTo>
                <a:lnTo>
                  <a:pt x="2194" y="3968"/>
                </a:lnTo>
                <a:lnTo>
                  <a:pt x="2762" y="3640"/>
                </a:lnTo>
                <a:lnTo>
                  <a:pt x="2912" y="3554"/>
                </a:lnTo>
                <a:lnTo>
                  <a:pt x="3632" y="3968"/>
                </a:lnTo>
                <a:lnTo>
                  <a:pt x="3022" y="4320"/>
                </a:lnTo>
                <a:lnTo>
                  <a:pt x="2802" y="4320"/>
                </a:lnTo>
                <a:close/>
                <a:moveTo>
                  <a:pt x="3636" y="4320"/>
                </a:moveTo>
                <a:lnTo>
                  <a:pt x="3038" y="4320"/>
                </a:lnTo>
                <a:lnTo>
                  <a:pt x="3636" y="3976"/>
                </a:lnTo>
                <a:lnTo>
                  <a:pt x="3636" y="4320"/>
                </a:lnTo>
                <a:close/>
                <a:moveTo>
                  <a:pt x="4144" y="4320"/>
                </a:moveTo>
                <a:lnTo>
                  <a:pt x="3644" y="4320"/>
                </a:lnTo>
                <a:lnTo>
                  <a:pt x="3644" y="3974"/>
                </a:lnTo>
                <a:lnTo>
                  <a:pt x="3644" y="3974"/>
                </a:lnTo>
                <a:lnTo>
                  <a:pt x="3644" y="3970"/>
                </a:lnTo>
                <a:lnTo>
                  <a:pt x="3786" y="3888"/>
                </a:lnTo>
                <a:lnTo>
                  <a:pt x="4144" y="3682"/>
                </a:lnTo>
                <a:lnTo>
                  <a:pt x="4144" y="4320"/>
                </a:lnTo>
                <a:close/>
                <a:moveTo>
                  <a:pt x="3644" y="3130"/>
                </a:moveTo>
                <a:lnTo>
                  <a:pt x="4144" y="2842"/>
                </a:lnTo>
                <a:lnTo>
                  <a:pt x="4144" y="3672"/>
                </a:lnTo>
                <a:lnTo>
                  <a:pt x="3644" y="3962"/>
                </a:lnTo>
                <a:lnTo>
                  <a:pt x="3644" y="3130"/>
                </a:lnTo>
                <a:close/>
                <a:moveTo>
                  <a:pt x="3640" y="3124"/>
                </a:moveTo>
                <a:lnTo>
                  <a:pt x="3136" y="2832"/>
                </a:lnTo>
                <a:lnTo>
                  <a:pt x="2922" y="2708"/>
                </a:lnTo>
                <a:lnTo>
                  <a:pt x="3348" y="2462"/>
                </a:lnTo>
                <a:lnTo>
                  <a:pt x="3640" y="2294"/>
                </a:lnTo>
                <a:lnTo>
                  <a:pt x="3838" y="2408"/>
                </a:lnTo>
                <a:lnTo>
                  <a:pt x="4144" y="2584"/>
                </a:lnTo>
                <a:lnTo>
                  <a:pt x="4144" y="2832"/>
                </a:lnTo>
                <a:lnTo>
                  <a:pt x="3764" y="3052"/>
                </a:lnTo>
                <a:lnTo>
                  <a:pt x="3640" y="3124"/>
                </a:lnTo>
                <a:close/>
                <a:moveTo>
                  <a:pt x="4144" y="2576"/>
                </a:moveTo>
                <a:lnTo>
                  <a:pt x="3644" y="2286"/>
                </a:lnTo>
                <a:lnTo>
                  <a:pt x="3644" y="1456"/>
                </a:lnTo>
                <a:lnTo>
                  <a:pt x="3858" y="1580"/>
                </a:lnTo>
                <a:lnTo>
                  <a:pt x="4144" y="1744"/>
                </a:lnTo>
                <a:lnTo>
                  <a:pt x="4144" y="2576"/>
                </a:lnTo>
                <a:close/>
                <a:moveTo>
                  <a:pt x="3896" y="1298"/>
                </a:moveTo>
                <a:lnTo>
                  <a:pt x="3646" y="1442"/>
                </a:lnTo>
                <a:lnTo>
                  <a:pt x="3646" y="612"/>
                </a:lnTo>
                <a:lnTo>
                  <a:pt x="4144" y="324"/>
                </a:lnTo>
                <a:lnTo>
                  <a:pt x="4144" y="1154"/>
                </a:lnTo>
                <a:lnTo>
                  <a:pt x="3896" y="1298"/>
                </a:lnTo>
                <a:close/>
                <a:moveTo>
                  <a:pt x="3704" y="568"/>
                </a:moveTo>
                <a:lnTo>
                  <a:pt x="3642" y="604"/>
                </a:lnTo>
                <a:lnTo>
                  <a:pt x="3564" y="560"/>
                </a:lnTo>
                <a:lnTo>
                  <a:pt x="2922" y="190"/>
                </a:lnTo>
                <a:lnTo>
                  <a:pt x="3238" y="8"/>
                </a:lnTo>
                <a:lnTo>
                  <a:pt x="4046" y="8"/>
                </a:lnTo>
                <a:lnTo>
                  <a:pt x="4144" y="66"/>
                </a:lnTo>
                <a:lnTo>
                  <a:pt x="4144" y="314"/>
                </a:lnTo>
                <a:lnTo>
                  <a:pt x="3704" y="5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17" name="그룹 16"/>
          <p:cNvGrpSpPr/>
          <p:nvPr userDrawn="1"/>
        </p:nvGrpSpPr>
        <p:grpSpPr>
          <a:xfrm>
            <a:off x="5613400" y="460"/>
            <a:ext cx="6578600" cy="6292850"/>
            <a:chOff x="2651125" y="200025"/>
            <a:chExt cx="6578600" cy="6292850"/>
          </a:xfrm>
          <a:solidFill>
            <a:schemeClr val="accent1"/>
          </a:solidFill>
        </p:grpSpPr>
        <p:sp>
          <p:nvSpPr>
            <p:cNvPr id="9" name="Freeform 6"/>
            <p:cNvSpPr>
              <a:spLocks/>
            </p:cNvSpPr>
            <p:nvPr userDrawn="1"/>
          </p:nvSpPr>
          <p:spPr bwMode="auto">
            <a:xfrm>
              <a:off x="2651125" y="200025"/>
              <a:ext cx="2308225" cy="962025"/>
            </a:xfrm>
            <a:custGeom>
              <a:avLst/>
              <a:gdLst>
                <a:gd name="T0" fmla="*/ 322 w 1454"/>
                <a:gd name="T1" fmla="*/ 0 h 606"/>
                <a:gd name="T2" fmla="*/ 0 w 1454"/>
                <a:gd name="T3" fmla="*/ 186 h 606"/>
                <a:gd name="T4" fmla="*/ 0 w 1454"/>
                <a:gd name="T5" fmla="*/ 186 h 606"/>
                <a:gd name="T6" fmla="*/ 728 w 1454"/>
                <a:gd name="T7" fmla="*/ 606 h 606"/>
                <a:gd name="T8" fmla="*/ 728 w 1454"/>
                <a:gd name="T9" fmla="*/ 606 h 606"/>
                <a:gd name="T10" fmla="*/ 1454 w 1454"/>
                <a:gd name="T11" fmla="*/ 186 h 606"/>
                <a:gd name="T12" fmla="*/ 1454 w 1454"/>
                <a:gd name="T13" fmla="*/ 186 h 606"/>
                <a:gd name="T14" fmla="*/ 1132 w 1454"/>
                <a:gd name="T15" fmla="*/ 0 h 606"/>
                <a:gd name="T16" fmla="*/ 322 w 1454"/>
                <a:gd name="T17" fmla="*/ 0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54" h="606">
                  <a:moveTo>
                    <a:pt x="322" y="0"/>
                  </a:moveTo>
                  <a:lnTo>
                    <a:pt x="0" y="186"/>
                  </a:lnTo>
                  <a:lnTo>
                    <a:pt x="0" y="186"/>
                  </a:lnTo>
                  <a:lnTo>
                    <a:pt x="728" y="606"/>
                  </a:lnTo>
                  <a:lnTo>
                    <a:pt x="728" y="606"/>
                  </a:lnTo>
                  <a:lnTo>
                    <a:pt x="1454" y="186"/>
                  </a:lnTo>
                  <a:lnTo>
                    <a:pt x="1454" y="186"/>
                  </a:lnTo>
                  <a:lnTo>
                    <a:pt x="1132" y="0"/>
                  </a:lnTo>
                  <a:lnTo>
                    <a:pt x="322" y="0"/>
                  </a:lnTo>
                  <a:close/>
                </a:path>
              </a:pathLst>
            </a:custGeom>
            <a:grpFill/>
            <a:ln w="12700">
              <a:solidFill>
                <a:srgbClr val="1E8FA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" name="Freeform 7"/>
            <p:cNvSpPr>
              <a:spLocks/>
            </p:cNvSpPr>
            <p:nvPr userDrawn="1"/>
          </p:nvSpPr>
          <p:spPr bwMode="auto">
            <a:xfrm>
              <a:off x="6115050" y="495300"/>
              <a:ext cx="1152525" cy="1997075"/>
            </a:xfrm>
            <a:custGeom>
              <a:avLst/>
              <a:gdLst>
                <a:gd name="T0" fmla="*/ 726 w 726"/>
                <a:gd name="T1" fmla="*/ 840 h 1258"/>
                <a:gd name="T2" fmla="*/ 726 w 726"/>
                <a:gd name="T3" fmla="*/ 840 h 1258"/>
                <a:gd name="T4" fmla="*/ 726 w 726"/>
                <a:gd name="T5" fmla="*/ 0 h 1258"/>
                <a:gd name="T6" fmla="*/ 0 w 726"/>
                <a:gd name="T7" fmla="*/ 420 h 1258"/>
                <a:gd name="T8" fmla="*/ 0 w 726"/>
                <a:gd name="T9" fmla="*/ 1258 h 1258"/>
                <a:gd name="T10" fmla="*/ 726 w 726"/>
                <a:gd name="T11" fmla="*/ 840 h 1258"/>
                <a:gd name="T12" fmla="*/ 726 w 726"/>
                <a:gd name="T13" fmla="*/ 840 h 1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6" h="1258">
                  <a:moveTo>
                    <a:pt x="726" y="840"/>
                  </a:moveTo>
                  <a:lnTo>
                    <a:pt x="726" y="840"/>
                  </a:lnTo>
                  <a:lnTo>
                    <a:pt x="726" y="0"/>
                  </a:lnTo>
                  <a:lnTo>
                    <a:pt x="0" y="420"/>
                  </a:lnTo>
                  <a:lnTo>
                    <a:pt x="0" y="1258"/>
                  </a:lnTo>
                  <a:lnTo>
                    <a:pt x="726" y="840"/>
                  </a:lnTo>
                  <a:lnTo>
                    <a:pt x="726" y="840"/>
                  </a:lnTo>
                  <a:close/>
                </a:path>
              </a:pathLst>
            </a:custGeom>
            <a:grpFill/>
            <a:ln w="12700">
              <a:solidFill>
                <a:srgbClr val="1E8FA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" name="Freeform 8"/>
            <p:cNvSpPr>
              <a:spLocks/>
            </p:cNvSpPr>
            <p:nvPr userDrawn="1"/>
          </p:nvSpPr>
          <p:spPr bwMode="auto">
            <a:xfrm>
              <a:off x="8423275" y="2495550"/>
              <a:ext cx="806450" cy="1797050"/>
            </a:xfrm>
            <a:custGeom>
              <a:avLst/>
              <a:gdLst>
                <a:gd name="T0" fmla="*/ 0 w 508"/>
                <a:gd name="T1" fmla="*/ 0 h 1132"/>
                <a:gd name="T2" fmla="*/ 0 w 508"/>
                <a:gd name="T3" fmla="*/ 838 h 1132"/>
                <a:gd name="T4" fmla="*/ 508 w 508"/>
                <a:gd name="T5" fmla="*/ 1132 h 1132"/>
                <a:gd name="T6" fmla="*/ 508 w 508"/>
                <a:gd name="T7" fmla="*/ 292 h 1132"/>
                <a:gd name="T8" fmla="*/ 0 w 508"/>
                <a:gd name="T9" fmla="*/ 0 h 1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8" h="1132">
                  <a:moveTo>
                    <a:pt x="0" y="0"/>
                  </a:moveTo>
                  <a:lnTo>
                    <a:pt x="0" y="838"/>
                  </a:lnTo>
                  <a:lnTo>
                    <a:pt x="508" y="1132"/>
                  </a:lnTo>
                  <a:lnTo>
                    <a:pt x="508" y="29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>
              <a:solidFill>
                <a:srgbClr val="1E8FA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7267575" y="4492625"/>
              <a:ext cx="1152525" cy="2000250"/>
            </a:xfrm>
            <a:custGeom>
              <a:avLst/>
              <a:gdLst>
                <a:gd name="T0" fmla="*/ 0 w 726"/>
                <a:gd name="T1" fmla="*/ 840 h 1260"/>
                <a:gd name="T2" fmla="*/ 726 w 726"/>
                <a:gd name="T3" fmla="*/ 1260 h 1260"/>
                <a:gd name="T4" fmla="*/ 726 w 726"/>
                <a:gd name="T5" fmla="*/ 420 h 1260"/>
                <a:gd name="T6" fmla="*/ 0 w 726"/>
                <a:gd name="T7" fmla="*/ 0 h 1260"/>
                <a:gd name="T8" fmla="*/ 0 w 726"/>
                <a:gd name="T9" fmla="*/ 840 h 1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6" h="1260">
                  <a:moveTo>
                    <a:pt x="0" y="840"/>
                  </a:moveTo>
                  <a:lnTo>
                    <a:pt x="726" y="1260"/>
                  </a:lnTo>
                  <a:lnTo>
                    <a:pt x="726" y="420"/>
                  </a:lnTo>
                  <a:lnTo>
                    <a:pt x="0" y="0"/>
                  </a:lnTo>
                  <a:lnTo>
                    <a:pt x="0" y="840"/>
                  </a:lnTo>
                  <a:close/>
                </a:path>
              </a:pathLst>
            </a:custGeom>
            <a:grpFill/>
            <a:ln w="12700">
              <a:solidFill>
                <a:srgbClr val="1E8FA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2640773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각 삼각형 2"/>
          <p:cNvSpPr/>
          <p:nvPr userDrawn="1"/>
        </p:nvSpPr>
        <p:spPr>
          <a:xfrm rot="10800000">
            <a:off x="5919017" y="-2"/>
            <a:ext cx="6272981" cy="5122607"/>
          </a:xfrm>
          <a:prstGeom prst="rtTriangle">
            <a:avLst/>
          </a:prstGeom>
          <a:blipFill dpi="0" rotWithShape="0">
            <a:blip r:embed="rId2" cstate="print"/>
            <a:srcRect/>
            <a:tile tx="0" ty="0" sx="70000" sy="70000" flip="none" algn="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dirty="0"/>
          </a:p>
        </p:txBody>
      </p:sp>
      <p:sp>
        <p:nvSpPr>
          <p:cNvPr id="8" name="Freeform 5"/>
          <p:cNvSpPr>
            <a:spLocks noEditPoints="1"/>
          </p:cNvSpPr>
          <p:nvPr userDrawn="1"/>
        </p:nvSpPr>
        <p:spPr bwMode="auto">
          <a:xfrm>
            <a:off x="5448300" y="0"/>
            <a:ext cx="6743700" cy="6858000"/>
          </a:xfrm>
          <a:custGeom>
            <a:avLst/>
            <a:gdLst>
              <a:gd name="T0" fmla="*/ 3694 w 4248"/>
              <a:gd name="T1" fmla="*/ 0 h 4320"/>
              <a:gd name="T2" fmla="*/ 3686 w 4248"/>
              <a:gd name="T3" fmla="*/ 504 h 4320"/>
              <a:gd name="T4" fmla="*/ 2774 w 4248"/>
              <a:gd name="T5" fmla="*/ 0 h 4320"/>
              <a:gd name="T6" fmla="*/ 2766 w 4248"/>
              <a:gd name="T7" fmla="*/ 0 h 4320"/>
              <a:gd name="T8" fmla="*/ 1852 w 4248"/>
              <a:gd name="T9" fmla="*/ 0 h 4320"/>
              <a:gd name="T10" fmla="*/ 1844 w 4248"/>
              <a:gd name="T11" fmla="*/ 0 h 4320"/>
              <a:gd name="T12" fmla="*/ 932 w 4248"/>
              <a:gd name="T13" fmla="*/ 0 h 4320"/>
              <a:gd name="T14" fmla="*/ 924 w 4248"/>
              <a:gd name="T15" fmla="*/ 0 h 4320"/>
              <a:gd name="T16" fmla="*/ 10 w 4248"/>
              <a:gd name="T17" fmla="*/ 0 h 4320"/>
              <a:gd name="T18" fmla="*/ 920 w 4248"/>
              <a:gd name="T19" fmla="*/ 1038 h 4320"/>
              <a:gd name="T20" fmla="*/ 922 w 4248"/>
              <a:gd name="T21" fmla="*/ 2100 h 4320"/>
              <a:gd name="T22" fmla="*/ 0 w 4248"/>
              <a:gd name="T23" fmla="*/ 2632 h 4320"/>
              <a:gd name="T24" fmla="*/ 918 w 4248"/>
              <a:gd name="T25" fmla="*/ 4228 h 4320"/>
              <a:gd name="T26" fmla="*/ 922 w 4248"/>
              <a:gd name="T27" fmla="*/ 4236 h 4320"/>
              <a:gd name="T28" fmla="*/ 926 w 4248"/>
              <a:gd name="T29" fmla="*/ 4234 h 4320"/>
              <a:gd name="T30" fmla="*/ 934 w 4248"/>
              <a:gd name="T31" fmla="*/ 4230 h 4320"/>
              <a:gd name="T32" fmla="*/ 2602 w 4248"/>
              <a:gd name="T33" fmla="*/ 4320 h 4320"/>
              <a:gd name="T34" fmla="*/ 2764 w 4248"/>
              <a:gd name="T35" fmla="*/ 4236 h 4320"/>
              <a:gd name="T36" fmla="*/ 2916 w 4248"/>
              <a:gd name="T37" fmla="*/ 4320 h 4320"/>
              <a:gd name="T38" fmla="*/ 3554 w 4248"/>
              <a:gd name="T39" fmla="*/ 3780 h 4320"/>
              <a:gd name="T40" fmla="*/ 4248 w 4248"/>
              <a:gd name="T41" fmla="*/ 4026 h 4320"/>
              <a:gd name="T42" fmla="*/ 3692 w 4248"/>
              <a:gd name="T43" fmla="*/ 3696 h 4320"/>
              <a:gd name="T44" fmla="*/ 4248 w 4248"/>
              <a:gd name="T45" fmla="*/ 2962 h 4320"/>
              <a:gd name="T46" fmla="*/ 3696 w 4248"/>
              <a:gd name="T47" fmla="*/ 2634 h 4320"/>
              <a:gd name="T48" fmla="*/ 4248 w 4248"/>
              <a:gd name="T49" fmla="*/ 2316 h 4320"/>
              <a:gd name="T50" fmla="*/ 4174 w 4248"/>
              <a:gd name="T51" fmla="*/ 2348 h 4320"/>
              <a:gd name="T52" fmla="*/ 4248 w 4248"/>
              <a:gd name="T53" fmla="*/ 1252 h 4320"/>
              <a:gd name="T54" fmla="*/ 4248 w 4248"/>
              <a:gd name="T55" fmla="*/ 1242 h 4320"/>
              <a:gd name="T56" fmla="*/ 2776 w 4248"/>
              <a:gd name="T57" fmla="*/ 1038 h 4320"/>
              <a:gd name="T58" fmla="*/ 4248 w 4248"/>
              <a:gd name="T59" fmla="*/ 834 h 4320"/>
              <a:gd name="T60" fmla="*/ 3694 w 4248"/>
              <a:gd name="T61" fmla="*/ 504 h 4320"/>
              <a:gd name="T62" fmla="*/ 1848 w 4248"/>
              <a:gd name="T63" fmla="*/ 512 h 4320"/>
              <a:gd name="T64" fmla="*/ 1848 w 4248"/>
              <a:gd name="T65" fmla="*/ 1566 h 4320"/>
              <a:gd name="T66" fmla="*/ 3684 w 4248"/>
              <a:gd name="T67" fmla="*/ 2640 h 4320"/>
              <a:gd name="T68" fmla="*/ 2772 w 4248"/>
              <a:gd name="T69" fmla="*/ 3168 h 4320"/>
              <a:gd name="T70" fmla="*/ 2630 w 4248"/>
              <a:gd name="T71" fmla="*/ 3082 h 4320"/>
              <a:gd name="T72" fmla="*/ 2768 w 4248"/>
              <a:gd name="T73" fmla="*/ 2106 h 4320"/>
              <a:gd name="T74" fmla="*/ 2764 w 4248"/>
              <a:gd name="T75" fmla="*/ 2100 h 4320"/>
              <a:gd name="T76" fmla="*/ 1852 w 4248"/>
              <a:gd name="T77" fmla="*/ 1572 h 4320"/>
              <a:gd name="T78" fmla="*/ 1850 w 4248"/>
              <a:gd name="T79" fmla="*/ 3696 h 4320"/>
              <a:gd name="T80" fmla="*/ 2764 w 4248"/>
              <a:gd name="T81" fmla="*/ 3168 h 4320"/>
              <a:gd name="T82" fmla="*/ 930 w 4248"/>
              <a:gd name="T83" fmla="*/ 1046 h 4320"/>
              <a:gd name="T84" fmla="*/ 1844 w 4248"/>
              <a:gd name="T85" fmla="*/ 2626 h 4320"/>
              <a:gd name="T86" fmla="*/ 1842 w 4248"/>
              <a:gd name="T87" fmla="*/ 2640 h 4320"/>
              <a:gd name="T88" fmla="*/ 930 w 4248"/>
              <a:gd name="T89" fmla="*/ 4222 h 4320"/>
              <a:gd name="T90" fmla="*/ 3686 w 4248"/>
              <a:gd name="T91" fmla="*/ 2626 h 4320"/>
              <a:gd name="T92" fmla="*/ 3686 w 4248"/>
              <a:gd name="T93" fmla="*/ 1572 h 4320"/>
              <a:gd name="T94" fmla="*/ 1838 w 4248"/>
              <a:gd name="T95" fmla="*/ 2634 h 4320"/>
              <a:gd name="T96" fmla="*/ 12 w 4248"/>
              <a:gd name="T97" fmla="*/ 2634 h 4320"/>
              <a:gd name="T98" fmla="*/ 922 w 4248"/>
              <a:gd name="T99" fmla="*/ 3168 h 4320"/>
              <a:gd name="T100" fmla="*/ 8 w 4248"/>
              <a:gd name="T101" fmla="*/ 2640 h 4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4248" h="4320">
                <a:moveTo>
                  <a:pt x="3694" y="504"/>
                </a:moveTo>
                <a:lnTo>
                  <a:pt x="3694" y="0"/>
                </a:lnTo>
                <a:lnTo>
                  <a:pt x="3694" y="0"/>
                </a:lnTo>
                <a:lnTo>
                  <a:pt x="3686" y="0"/>
                </a:lnTo>
                <a:lnTo>
                  <a:pt x="3686" y="0"/>
                </a:lnTo>
                <a:lnTo>
                  <a:pt x="3686" y="504"/>
                </a:lnTo>
                <a:lnTo>
                  <a:pt x="3448" y="642"/>
                </a:lnTo>
                <a:lnTo>
                  <a:pt x="2774" y="1032"/>
                </a:lnTo>
                <a:lnTo>
                  <a:pt x="2774" y="0"/>
                </a:lnTo>
                <a:lnTo>
                  <a:pt x="2774" y="0"/>
                </a:lnTo>
                <a:lnTo>
                  <a:pt x="2766" y="0"/>
                </a:lnTo>
                <a:lnTo>
                  <a:pt x="2766" y="0"/>
                </a:lnTo>
                <a:lnTo>
                  <a:pt x="2766" y="1032"/>
                </a:lnTo>
                <a:lnTo>
                  <a:pt x="1852" y="504"/>
                </a:lnTo>
                <a:lnTo>
                  <a:pt x="1852" y="0"/>
                </a:lnTo>
                <a:lnTo>
                  <a:pt x="1852" y="0"/>
                </a:lnTo>
                <a:lnTo>
                  <a:pt x="1844" y="0"/>
                </a:lnTo>
                <a:lnTo>
                  <a:pt x="1844" y="0"/>
                </a:lnTo>
                <a:lnTo>
                  <a:pt x="1844" y="504"/>
                </a:lnTo>
                <a:lnTo>
                  <a:pt x="932" y="1032"/>
                </a:lnTo>
                <a:lnTo>
                  <a:pt x="932" y="0"/>
                </a:lnTo>
                <a:lnTo>
                  <a:pt x="932" y="0"/>
                </a:lnTo>
                <a:lnTo>
                  <a:pt x="924" y="0"/>
                </a:lnTo>
                <a:lnTo>
                  <a:pt x="924" y="0"/>
                </a:lnTo>
                <a:lnTo>
                  <a:pt x="924" y="1032"/>
                </a:lnTo>
                <a:lnTo>
                  <a:pt x="10" y="504"/>
                </a:lnTo>
                <a:lnTo>
                  <a:pt x="10" y="0"/>
                </a:lnTo>
                <a:lnTo>
                  <a:pt x="2" y="0"/>
                </a:lnTo>
                <a:lnTo>
                  <a:pt x="2" y="508"/>
                </a:lnTo>
                <a:lnTo>
                  <a:pt x="920" y="1038"/>
                </a:lnTo>
                <a:lnTo>
                  <a:pt x="918" y="1038"/>
                </a:lnTo>
                <a:lnTo>
                  <a:pt x="922" y="1040"/>
                </a:lnTo>
                <a:lnTo>
                  <a:pt x="922" y="2100"/>
                </a:lnTo>
                <a:lnTo>
                  <a:pt x="4" y="2630"/>
                </a:lnTo>
                <a:lnTo>
                  <a:pt x="0" y="2628"/>
                </a:lnTo>
                <a:lnTo>
                  <a:pt x="0" y="2632"/>
                </a:lnTo>
                <a:lnTo>
                  <a:pt x="0" y="2636"/>
                </a:lnTo>
                <a:lnTo>
                  <a:pt x="0" y="3700"/>
                </a:lnTo>
                <a:lnTo>
                  <a:pt x="918" y="4228"/>
                </a:lnTo>
                <a:lnTo>
                  <a:pt x="916" y="4230"/>
                </a:lnTo>
                <a:lnTo>
                  <a:pt x="922" y="4232"/>
                </a:lnTo>
                <a:lnTo>
                  <a:pt x="922" y="4236"/>
                </a:lnTo>
                <a:lnTo>
                  <a:pt x="922" y="4236"/>
                </a:lnTo>
                <a:lnTo>
                  <a:pt x="922" y="4236"/>
                </a:lnTo>
                <a:lnTo>
                  <a:pt x="926" y="4234"/>
                </a:lnTo>
                <a:lnTo>
                  <a:pt x="1074" y="4320"/>
                </a:lnTo>
                <a:lnTo>
                  <a:pt x="1090" y="4320"/>
                </a:lnTo>
                <a:lnTo>
                  <a:pt x="934" y="4230"/>
                </a:lnTo>
                <a:lnTo>
                  <a:pt x="1846" y="3702"/>
                </a:lnTo>
                <a:lnTo>
                  <a:pt x="2758" y="4230"/>
                </a:lnTo>
                <a:lnTo>
                  <a:pt x="2602" y="4320"/>
                </a:lnTo>
                <a:lnTo>
                  <a:pt x="2618" y="4320"/>
                </a:lnTo>
                <a:lnTo>
                  <a:pt x="2764" y="4236"/>
                </a:lnTo>
                <a:lnTo>
                  <a:pt x="2764" y="4236"/>
                </a:lnTo>
                <a:lnTo>
                  <a:pt x="2764" y="4236"/>
                </a:lnTo>
                <a:lnTo>
                  <a:pt x="2766" y="4234"/>
                </a:lnTo>
                <a:lnTo>
                  <a:pt x="2916" y="4320"/>
                </a:lnTo>
                <a:lnTo>
                  <a:pt x="2932" y="4320"/>
                </a:lnTo>
                <a:lnTo>
                  <a:pt x="2774" y="4230"/>
                </a:lnTo>
                <a:lnTo>
                  <a:pt x="3554" y="3780"/>
                </a:lnTo>
                <a:lnTo>
                  <a:pt x="3688" y="3702"/>
                </a:lnTo>
                <a:lnTo>
                  <a:pt x="4248" y="4026"/>
                </a:lnTo>
                <a:lnTo>
                  <a:pt x="4248" y="4026"/>
                </a:lnTo>
                <a:lnTo>
                  <a:pt x="4248" y="4016"/>
                </a:lnTo>
                <a:lnTo>
                  <a:pt x="4248" y="4016"/>
                </a:lnTo>
                <a:lnTo>
                  <a:pt x="3692" y="3696"/>
                </a:lnTo>
                <a:lnTo>
                  <a:pt x="3692" y="2640"/>
                </a:lnTo>
                <a:lnTo>
                  <a:pt x="4204" y="2936"/>
                </a:lnTo>
                <a:lnTo>
                  <a:pt x="4248" y="2962"/>
                </a:lnTo>
                <a:lnTo>
                  <a:pt x="4248" y="2952"/>
                </a:lnTo>
                <a:lnTo>
                  <a:pt x="4248" y="2952"/>
                </a:lnTo>
                <a:lnTo>
                  <a:pt x="3696" y="2634"/>
                </a:lnTo>
                <a:lnTo>
                  <a:pt x="4216" y="2334"/>
                </a:lnTo>
                <a:lnTo>
                  <a:pt x="4248" y="2316"/>
                </a:lnTo>
                <a:lnTo>
                  <a:pt x="4248" y="2316"/>
                </a:lnTo>
                <a:lnTo>
                  <a:pt x="4248" y="2306"/>
                </a:lnTo>
                <a:lnTo>
                  <a:pt x="4248" y="2306"/>
                </a:lnTo>
                <a:lnTo>
                  <a:pt x="4174" y="2348"/>
                </a:lnTo>
                <a:lnTo>
                  <a:pt x="3694" y="2626"/>
                </a:lnTo>
                <a:lnTo>
                  <a:pt x="3694" y="1572"/>
                </a:lnTo>
                <a:lnTo>
                  <a:pt x="4248" y="1252"/>
                </a:lnTo>
                <a:lnTo>
                  <a:pt x="4248" y="1252"/>
                </a:lnTo>
                <a:lnTo>
                  <a:pt x="4248" y="1242"/>
                </a:lnTo>
                <a:lnTo>
                  <a:pt x="4248" y="1242"/>
                </a:lnTo>
                <a:lnTo>
                  <a:pt x="3690" y="1566"/>
                </a:lnTo>
                <a:lnTo>
                  <a:pt x="3590" y="1508"/>
                </a:lnTo>
                <a:lnTo>
                  <a:pt x="2776" y="1038"/>
                </a:lnTo>
                <a:lnTo>
                  <a:pt x="3690" y="512"/>
                </a:lnTo>
                <a:lnTo>
                  <a:pt x="4248" y="834"/>
                </a:lnTo>
                <a:lnTo>
                  <a:pt x="4248" y="834"/>
                </a:lnTo>
                <a:lnTo>
                  <a:pt x="4248" y="826"/>
                </a:lnTo>
                <a:lnTo>
                  <a:pt x="4248" y="824"/>
                </a:lnTo>
                <a:lnTo>
                  <a:pt x="3694" y="504"/>
                </a:lnTo>
                <a:close/>
                <a:moveTo>
                  <a:pt x="934" y="1038"/>
                </a:moveTo>
                <a:lnTo>
                  <a:pt x="1650" y="626"/>
                </a:lnTo>
                <a:lnTo>
                  <a:pt x="1848" y="512"/>
                </a:lnTo>
                <a:lnTo>
                  <a:pt x="2760" y="1038"/>
                </a:lnTo>
                <a:lnTo>
                  <a:pt x="2556" y="1156"/>
                </a:lnTo>
                <a:lnTo>
                  <a:pt x="1848" y="1566"/>
                </a:lnTo>
                <a:lnTo>
                  <a:pt x="1632" y="1442"/>
                </a:lnTo>
                <a:lnTo>
                  <a:pt x="934" y="1038"/>
                </a:lnTo>
                <a:close/>
                <a:moveTo>
                  <a:pt x="3684" y="2640"/>
                </a:moveTo>
                <a:lnTo>
                  <a:pt x="3684" y="3694"/>
                </a:lnTo>
                <a:lnTo>
                  <a:pt x="2772" y="4222"/>
                </a:lnTo>
                <a:lnTo>
                  <a:pt x="2772" y="3168"/>
                </a:lnTo>
                <a:lnTo>
                  <a:pt x="3684" y="2640"/>
                </a:lnTo>
                <a:close/>
                <a:moveTo>
                  <a:pt x="2768" y="3162"/>
                </a:moveTo>
                <a:lnTo>
                  <a:pt x="2630" y="3082"/>
                </a:lnTo>
                <a:lnTo>
                  <a:pt x="1854" y="2634"/>
                </a:lnTo>
                <a:lnTo>
                  <a:pt x="2374" y="2334"/>
                </a:lnTo>
                <a:lnTo>
                  <a:pt x="2768" y="2106"/>
                </a:lnTo>
                <a:lnTo>
                  <a:pt x="3680" y="2634"/>
                </a:lnTo>
                <a:lnTo>
                  <a:pt x="2768" y="3162"/>
                </a:lnTo>
                <a:close/>
                <a:moveTo>
                  <a:pt x="2764" y="2100"/>
                </a:moveTo>
                <a:lnTo>
                  <a:pt x="2672" y="2154"/>
                </a:lnTo>
                <a:lnTo>
                  <a:pt x="1852" y="2626"/>
                </a:lnTo>
                <a:lnTo>
                  <a:pt x="1852" y="1572"/>
                </a:lnTo>
                <a:lnTo>
                  <a:pt x="2764" y="1046"/>
                </a:lnTo>
                <a:lnTo>
                  <a:pt x="2764" y="2100"/>
                </a:lnTo>
                <a:close/>
                <a:moveTo>
                  <a:pt x="1850" y="3696"/>
                </a:moveTo>
                <a:lnTo>
                  <a:pt x="1850" y="2640"/>
                </a:lnTo>
                <a:lnTo>
                  <a:pt x="2362" y="2936"/>
                </a:lnTo>
                <a:lnTo>
                  <a:pt x="2764" y="3168"/>
                </a:lnTo>
                <a:lnTo>
                  <a:pt x="2764" y="4222"/>
                </a:lnTo>
                <a:lnTo>
                  <a:pt x="1850" y="3696"/>
                </a:lnTo>
                <a:close/>
                <a:moveTo>
                  <a:pt x="930" y="1046"/>
                </a:moveTo>
                <a:lnTo>
                  <a:pt x="1196" y="1198"/>
                </a:lnTo>
                <a:lnTo>
                  <a:pt x="1844" y="1572"/>
                </a:lnTo>
                <a:lnTo>
                  <a:pt x="1844" y="2626"/>
                </a:lnTo>
                <a:lnTo>
                  <a:pt x="930" y="2100"/>
                </a:lnTo>
                <a:lnTo>
                  <a:pt x="930" y="1046"/>
                </a:lnTo>
                <a:close/>
                <a:moveTo>
                  <a:pt x="1842" y="2640"/>
                </a:moveTo>
                <a:lnTo>
                  <a:pt x="1842" y="3694"/>
                </a:lnTo>
                <a:lnTo>
                  <a:pt x="1602" y="3834"/>
                </a:lnTo>
                <a:lnTo>
                  <a:pt x="930" y="4222"/>
                </a:lnTo>
                <a:lnTo>
                  <a:pt x="930" y="3168"/>
                </a:lnTo>
                <a:lnTo>
                  <a:pt x="1842" y="2640"/>
                </a:lnTo>
                <a:close/>
                <a:moveTo>
                  <a:pt x="3686" y="2626"/>
                </a:moveTo>
                <a:lnTo>
                  <a:pt x="2772" y="2100"/>
                </a:lnTo>
                <a:lnTo>
                  <a:pt x="2772" y="1046"/>
                </a:lnTo>
                <a:lnTo>
                  <a:pt x="3686" y="1572"/>
                </a:lnTo>
                <a:lnTo>
                  <a:pt x="3686" y="2626"/>
                </a:lnTo>
                <a:close/>
                <a:moveTo>
                  <a:pt x="926" y="2106"/>
                </a:moveTo>
                <a:lnTo>
                  <a:pt x="1838" y="2634"/>
                </a:lnTo>
                <a:lnTo>
                  <a:pt x="1000" y="3118"/>
                </a:lnTo>
                <a:lnTo>
                  <a:pt x="926" y="3162"/>
                </a:lnTo>
                <a:lnTo>
                  <a:pt x="12" y="2634"/>
                </a:lnTo>
                <a:lnTo>
                  <a:pt x="926" y="2106"/>
                </a:lnTo>
                <a:close/>
                <a:moveTo>
                  <a:pt x="8" y="2640"/>
                </a:moveTo>
                <a:lnTo>
                  <a:pt x="922" y="3168"/>
                </a:lnTo>
                <a:lnTo>
                  <a:pt x="922" y="4222"/>
                </a:lnTo>
                <a:lnTo>
                  <a:pt x="8" y="3696"/>
                </a:lnTo>
                <a:lnTo>
                  <a:pt x="8" y="26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2" name="Freeform 9"/>
          <p:cNvSpPr>
            <a:spLocks noChangeAspect="1" noEditPoints="1"/>
          </p:cNvSpPr>
          <p:nvPr userDrawn="1"/>
        </p:nvSpPr>
        <p:spPr bwMode="auto">
          <a:xfrm>
            <a:off x="0" y="-2"/>
            <a:ext cx="934969" cy="1339200"/>
          </a:xfrm>
          <a:custGeom>
            <a:avLst/>
            <a:gdLst>
              <a:gd name="T0" fmla="*/ 1880 w 1892"/>
              <a:gd name="T1" fmla="*/ 408 h 2710"/>
              <a:gd name="T2" fmla="*/ 1174 w 1892"/>
              <a:gd name="T3" fmla="*/ 0 h 2710"/>
              <a:gd name="T4" fmla="*/ 1122 w 1892"/>
              <a:gd name="T5" fmla="*/ 0 h 2710"/>
              <a:gd name="T6" fmla="*/ 1854 w 1892"/>
              <a:gd name="T7" fmla="*/ 422 h 2710"/>
              <a:gd name="T8" fmla="*/ 1802 w 1892"/>
              <a:gd name="T9" fmla="*/ 452 h 2710"/>
              <a:gd name="T10" fmla="*/ 572 w 1892"/>
              <a:gd name="T11" fmla="*/ 1162 h 2710"/>
              <a:gd name="T12" fmla="*/ 0 w 1892"/>
              <a:gd name="T13" fmla="*/ 832 h 2710"/>
              <a:gd name="T14" fmla="*/ 0 w 1892"/>
              <a:gd name="T15" fmla="*/ 2372 h 2710"/>
              <a:gd name="T16" fmla="*/ 560 w 1892"/>
              <a:gd name="T17" fmla="*/ 2694 h 2710"/>
              <a:gd name="T18" fmla="*/ 560 w 1892"/>
              <a:gd name="T19" fmla="*/ 2710 h 2710"/>
              <a:gd name="T20" fmla="*/ 572 w 1892"/>
              <a:gd name="T21" fmla="*/ 2702 h 2710"/>
              <a:gd name="T22" fmla="*/ 586 w 1892"/>
              <a:gd name="T23" fmla="*/ 2710 h 2710"/>
              <a:gd name="T24" fmla="*/ 586 w 1892"/>
              <a:gd name="T25" fmla="*/ 2694 h 2710"/>
              <a:gd name="T26" fmla="*/ 1886 w 1892"/>
              <a:gd name="T27" fmla="*/ 1944 h 2710"/>
              <a:gd name="T28" fmla="*/ 1892 w 1892"/>
              <a:gd name="T29" fmla="*/ 1940 h 2710"/>
              <a:gd name="T30" fmla="*/ 1892 w 1892"/>
              <a:gd name="T31" fmla="*/ 430 h 2710"/>
              <a:gd name="T32" fmla="*/ 1892 w 1892"/>
              <a:gd name="T33" fmla="*/ 416 h 2710"/>
              <a:gd name="T34" fmla="*/ 1880 w 1892"/>
              <a:gd name="T35" fmla="*/ 408 h 2710"/>
              <a:gd name="T36" fmla="*/ 1868 w 1892"/>
              <a:gd name="T37" fmla="*/ 1924 h 2710"/>
              <a:gd name="T38" fmla="*/ 586 w 1892"/>
              <a:gd name="T39" fmla="*/ 2664 h 2710"/>
              <a:gd name="T40" fmla="*/ 586 w 1892"/>
              <a:gd name="T41" fmla="*/ 1184 h 2710"/>
              <a:gd name="T42" fmla="*/ 1868 w 1892"/>
              <a:gd name="T43" fmla="*/ 444 h 2710"/>
              <a:gd name="T44" fmla="*/ 1868 w 1892"/>
              <a:gd name="T45" fmla="*/ 1924 h 27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92" h="2710">
                <a:moveTo>
                  <a:pt x="1880" y="408"/>
                </a:moveTo>
                <a:lnTo>
                  <a:pt x="1174" y="0"/>
                </a:lnTo>
                <a:lnTo>
                  <a:pt x="1122" y="0"/>
                </a:lnTo>
                <a:lnTo>
                  <a:pt x="1854" y="422"/>
                </a:lnTo>
                <a:lnTo>
                  <a:pt x="1802" y="452"/>
                </a:lnTo>
                <a:lnTo>
                  <a:pt x="572" y="1162"/>
                </a:lnTo>
                <a:lnTo>
                  <a:pt x="0" y="832"/>
                </a:lnTo>
                <a:lnTo>
                  <a:pt x="0" y="2372"/>
                </a:lnTo>
                <a:lnTo>
                  <a:pt x="560" y="2694"/>
                </a:lnTo>
                <a:lnTo>
                  <a:pt x="560" y="2710"/>
                </a:lnTo>
                <a:lnTo>
                  <a:pt x="572" y="2702"/>
                </a:lnTo>
                <a:lnTo>
                  <a:pt x="586" y="2710"/>
                </a:lnTo>
                <a:lnTo>
                  <a:pt x="586" y="2694"/>
                </a:lnTo>
                <a:lnTo>
                  <a:pt x="1886" y="1944"/>
                </a:lnTo>
                <a:lnTo>
                  <a:pt x="1892" y="1940"/>
                </a:lnTo>
                <a:lnTo>
                  <a:pt x="1892" y="430"/>
                </a:lnTo>
                <a:lnTo>
                  <a:pt x="1892" y="416"/>
                </a:lnTo>
                <a:lnTo>
                  <a:pt x="1880" y="408"/>
                </a:lnTo>
                <a:close/>
                <a:moveTo>
                  <a:pt x="1868" y="1924"/>
                </a:moveTo>
                <a:lnTo>
                  <a:pt x="586" y="2664"/>
                </a:lnTo>
                <a:lnTo>
                  <a:pt x="586" y="1184"/>
                </a:lnTo>
                <a:lnTo>
                  <a:pt x="1868" y="444"/>
                </a:lnTo>
                <a:lnTo>
                  <a:pt x="1868" y="192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76418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텍스트 개체 틀 6"/>
          <p:cNvSpPr>
            <a:spLocks noGrp="1"/>
          </p:cNvSpPr>
          <p:nvPr>
            <p:ph type="body" sz="quarter" idx="10" hasCustomPrompt="1"/>
          </p:nvPr>
        </p:nvSpPr>
        <p:spPr>
          <a:xfrm>
            <a:off x="3323368" y="3479488"/>
            <a:ext cx="5545265" cy="640228"/>
          </a:xfrm>
        </p:spPr>
        <p:txBody>
          <a:bodyPr>
            <a:normAutofit/>
          </a:bodyPr>
          <a:lstStyle>
            <a:lvl1pPr marL="0" indent="0" algn="ctr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The text here</a:t>
            </a:r>
            <a:endParaRPr lang="ko-KR" altLang="en-US" dirty="0"/>
          </a:p>
        </p:txBody>
      </p:sp>
      <p:sp>
        <p:nvSpPr>
          <p:cNvPr id="1236" name="텍스트 개체 틀 6"/>
          <p:cNvSpPr>
            <a:spLocks noGrp="1"/>
          </p:cNvSpPr>
          <p:nvPr>
            <p:ph type="body" sz="quarter" idx="11" hasCustomPrompt="1"/>
          </p:nvPr>
        </p:nvSpPr>
        <p:spPr>
          <a:xfrm>
            <a:off x="5316480" y="1709907"/>
            <a:ext cx="1559041" cy="1123035"/>
          </a:xfrm>
        </p:spPr>
        <p:txBody>
          <a:bodyPr>
            <a:noAutofit/>
          </a:bodyPr>
          <a:lstStyle>
            <a:lvl1pPr marL="0" indent="0" algn="ctr">
              <a:buNone/>
              <a:defRPr sz="90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ko-KR" dirty="0" smtClean="0"/>
              <a:t>01</a:t>
            </a:r>
            <a:endParaRPr lang="ko-KR" altLang="en-US" dirty="0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2" hasCustomPrompt="1"/>
          </p:nvPr>
        </p:nvSpPr>
        <p:spPr>
          <a:xfrm>
            <a:off x="4286598" y="4257966"/>
            <a:ext cx="3618806" cy="313932"/>
          </a:xfrm>
        </p:spPr>
        <p:txBody>
          <a:bodyPr wrap="square">
            <a:spAutoFit/>
          </a:bodyPr>
          <a:lstStyle>
            <a:lvl1pPr marL="0" indent="0" algn="ctr">
              <a:buFont typeface="Arial" panose="020B0604020202020204" pitchFamily="34" charset="0"/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 smtClean="0"/>
              <a:t>The text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103176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9"/>
          <p:cNvSpPr>
            <a:spLocks noChangeAspect="1" noEditPoints="1"/>
          </p:cNvSpPr>
          <p:nvPr userDrawn="1"/>
        </p:nvSpPr>
        <p:spPr bwMode="auto">
          <a:xfrm>
            <a:off x="0" y="-2"/>
            <a:ext cx="934969" cy="1339200"/>
          </a:xfrm>
          <a:custGeom>
            <a:avLst/>
            <a:gdLst>
              <a:gd name="T0" fmla="*/ 1880 w 1892"/>
              <a:gd name="T1" fmla="*/ 408 h 2710"/>
              <a:gd name="T2" fmla="*/ 1174 w 1892"/>
              <a:gd name="T3" fmla="*/ 0 h 2710"/>
              <a:gd name="T4" fmla="*/ 1122 w 1892"/>
              <a:gd name="T5" fmla="*/ 0 h 2710"/>
              <a:gd name="T6" fmla="*/ 1854 w 1892"/>
              <a:gd name="T7" fmla="*/ 422 h 2710"/>
              <a:gd name="T8" fmla="*/ 1802 w 1892"/>
              <a:gd name="T9" fmla="*/ 452 h 2710"/>
              <a:gd name="T10" fmla="*/ 572 w 1892"/>
              <a:gd name="T11" fmla="*/ 1162 h 2710"/>
              <a:gd name="T12" fmla="*/ 0 w 1892"/>
              <a:gd name="T13" fmla="*/ 832 h 2710"/>
              <a:gd name="T14" fmla="*/ 0 w 1892"/>
              <a:gd name="T15" fmla="*/ 2372 h 2710"/>
              <a:gd name="T16" fmla="*/ 560 w 1892"/>
              <a:gd name="T17" fmla="*/ 2694 h 2710"/>
              <a:gd name="T18" fmla="*/ 560 w 1892"/>
              <a:gd name="T19" fmla="*/ 2710 h 2710"/>
              <a:gd name="T20" fmla="*/ 572 w 1892"/>
              <a:gd name="T21" fmla="*/ 2702 h 2710"/>
              <a:gd name="T22" fmla="*/ 586 w 1892"/>
              <a:gd name="T23" fmla="*/ 2710 h 2710"/>
              <a:gd name="T24" fmla="*/ 586 w 1892"/>
              <a:gd name="T25" fmla="*/ 2694 h 2710"/>
              <a:gd name="T26" fmla="*/ 1886 w 1892"/>
              <a:gd name="T27" fmla="*/ 1944 h 2710"/>
              <a:gd name="T28" fmla="*/ 1892 w 1892"/>
              <a:gd name="T29" fmla="*/ 1940 h 2710"/>
              <a:gd name="T30" fmla="*/ 1892 w 1892"/>
              <a:gd name="T31" fmla="*/ 430 h 2710"/>
              <a:gd name="T32" fmla="*/ 1892 w 1892"/>
              <a:gd name="T33" fmla="*/ 416 h 2710"/>
              <a:gd name="T34" fmla="*/ 1880 w 1892"/>
              <a:gd name="T35" fmla="*/ 408 h 2710"/>
              <a:gd name="T36" fmla="*/ 1868 w 1892"/>
              <a:gd name="T37" fmla="*/ 1924 h 2710"/>
              <a:gd name="T38" fmla="*/ 586 w 1892"/>
              <a:gd name="T39" fmla="*/ 2664 h 2710"/>
              <a:gd name="T40" fmla="*/ 586 w 1892"/>
              <a:gd name="T41" fmla="*/ 1184 h 2710"/>
              <a:gd name="T42" fmla="*/ 1868 w 1892"/>
              <a:gd name="T43" fmla="*/ 444 h 2710"/>
              <a:gd name="T44" fmla="*/ 1868 w 1892"/>
              <a:gd name="T45" fmla="*/ 1924 h 27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92" h="2710">
                <a:moveTo>
                  <a:pt x="1880" y="408"/>
                </a:moveTo>
                <a:lnTo>
                  <a:pt x="1174" y="0"/>
                </a:lnTo>
                <a:lnTo>
                  <a:pt x="1122" y="0"/>
                </a:lnTo>
                <a:lnTo>
                  <a:pt x="1854" y="422"/>
                </a:lnTo>
                <a:lnTo>
                  <a:pt x="1802" y="452"/>
                </a:lnTo>
                <a:lnTo>
                  <a:pt x="572" y="1162"/>
                </a:lnTo>
                <a:lnTo>
                  <a:pt x="0" y="832"/>
                </a:lnTo>
                <a:lnTo>
                  <a:pt x="0" y="2372"/>
                </a:lnTo>
                <a:lnTo>
                  <a:pt x="560" y="2694"/>
                </a:lnTo>
                <a:lnTo>
                  <a:pt x="560" y="2710"/>
                </a:lnTo>
                <a:lnTo>
                  <a:pt x="572" y="2702"/>
                </a:lnTo>
                <a:lnTo>
                  <a:pt x="586" y="2710"/>
                </a:lnTo>
                <a:lnTo>
                  <a:pt x="586" y="2694"/>
                </a:lnTo>
                <a:lnTo>
                  <a:pt x="1886" y="1944"/>
                </a:lnTo>
                <a:lnTo>
                  <a:pt x="1892" y="1940"/>
                </a:lnTo>
                <a:lnTo>
                  <a:pt x="1892" y="430"/>
                </a:lnTo>
                <a:lnTo>
                  <a:pt x="1892" y="416"/>
                </a:lnTo>
                <a:lnTo>
                  <a:pt x="1880" y="408"/>
                </a:lnTo>
                <a:close/>
                <a:moveTo>
                  <a:pt x="1868" y="1924"/>
                </a:moveTo>
                <a:lnTo>
                  <a:pt x="586" y="2664"/>
                </a:lnTo>
                <a:lnTo>
                  <a:pt x="586" y="1184"/>
                </a:lnTo>
                <a:lnTo>
                  <a:pt x="1868" y="444"/>
                </a:lnTo>
                <a:lnTo>
                  <a:pt x="1868" y="192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11503742" y="6356352"/>
            <a:ext cx="489174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2F943411-7C57-481C-BA3E-8A56C2B72D0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2" name="제목 1"/>
          <p:cNvSpPr>
            <a:spLocks noGrp="1" noChangeAspect="1"/>
          </p:cNvSpPr>
          <p:nvPr>
            <p:ph type="title" hasCustomPrompt="1"/>
          </p:nvPr>
        </p:nvSpPr>
        <p:spPr>
          <a:xfrm>
            <a:off x="540000" y="396000"/>
            <a:ext cx="7558761" cy="646331"/>
          </a:xfrm>
        </p:spPr>
        <p:txBody>
          <a:bodyPr wrap="square" anchor="t">
            <a:spAutoFit/>
          </a:bodyPr>
          <a:lstStyle>
            <a:lvl1pPr algn="l">
              <a:defRPr sz="4000" b="1">
                <a:solidFill>
                  <a:schemeClr val="accent1"/>
                </a:solidFill>
              </a:defRPr>
            </a:lvl1pPr>
          </a:lstStyle>
          <a:p>
            <a:r>
              <a:rPr lang="en-US" altLang="ko-KR" dirty="0" smtClean="0"/>
              <a:t>The Text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94701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>
            <a:spLocks noChangeAspect="1"/>
          </p:cNvSpPr>
          <p:nvPr userDrawn="1"/>
        </p:nvSpPr>
        <p:spPr>
          <a:xfrm>
            <a:off x="0" y="0"/>
            <a:ext cx="121932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텍스트 개체 틀 21"/>
          <p:cNvSpPr>
            <a:spLocks noGrp="1"/>
          </p:cNvSpPr>
          <p:nvPr>
            <p:ph type="body" sz="quarter" idx="15" hasCustomPrompt="1"/>
          </p:nvPr>
        </p:nvSpPr>
        <p:spPr>
          <a:xfrm>
            <a:off x="7322575" y="2658983"/>
            <a:ext cx="4043516" cy="424732"/>
          </a:xfrm>
        </p:spPr>
        <p:txBody>
          <a:bodyPr wrap="square">
            <a:sp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ko-KR" altLang="en-US" sz="23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altLang="ko-KR" dirty="0" smtClean="0"/>
              <a:t>The Text here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7322575" y="1921900"/>
            <a:ext cx="4043516" cy="715581"/>
          </a:xfrm>
        </p:spPr>
        <p:txBody>
          <a:bodyPr wrap="square" anchor="t">
            <a:spAutoFit/>
          </a:bodyPr>
          <a:lstStyle>
            <a:lvl1pPr algn="l">
              <a:defRPr lang="ko-KR" altLang="en-US" sz="4500" b="1" kern="120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dirty="0" smtClean="0"/>
              <a:t>The Text here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6" hasCustomPrompt="1"/>
          </p:nvPr>
        </p:nvSpPr>
        <p:spPr>
          <a:xfrm>
            <a:off x="7322575" y="3108246"/>
            <a:ext cx="3960000" cy="258532"/>
          </a:xfrm>
        </p:spPr>
        <p:txBody>
          <a:bodyPr wrap="square">
            <a:spAutoFit/>
          </a:bodyPr>
          <a:lstStyle>
            <a:lvl1pPr marL="0" indent="0">
              <a:buNone/>
              <a:defRPr lang="ko-KR" altLang="en-US" sz="12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altLang="ko-KR" dirty="0" smtClean="0"/>
              <a:t>The Text here</a:t>
            </a:r>
            <a:endParaRPr lang="ko-KR" altLang="en-US" dirty="0"/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7" hasCustomPrompt="1"/>
          </p:nvPr>
        </p:nvSpPr>
        <p:spPr>
          <a:xfrm>
            <a:off x="7322574" y="5585010"/>
            <a:ext cx="2097088" cy="373340"/>
          </a:xfrm>
        </p:spPr>
        <p:txBody>
          <a:bodyPr>
            <a:spAutoFit/>
          </a:bodyPr>
          <a:lstStyle>
            <a:lvl1pPr marL="228600" indent="-228600">
              <a:buNone/>
              <a:defRPr lang="ko-KR" altLang="en-US" sz="20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</a:pPr>
            <a:r>
              <a:rPr lang="en-US" altLang="ko-KR" dirty="0" smtClean="0"/>
              <a:t>Logo</a:t>
            </a:r>
            <a:endParaRPr lang="ko-KR" altLang="en-US" dirty="0"/>
          </a:p>
        </p:txBody>
      </p:sp>
      <p:sp>
        <p:nvSpPr>
          <p:cNvPr id="19" name="Freeform 10"/>
          <p:cNvSpPr>
            <a:spLocks/>
          </p:cNvSpPr>
          <p:nvPr userDrawn="1"/>
        </p:nvSpPr>
        <p:spPr bwMode="auto">
          <a:xfrm>
            <a:off x="0" y="0"/>
            <a:ext cx="6575425" cy="6118225"/>
          </a:xfrm>
          <a:custGeom>
            <a:avLst/>
            <a:gdLst>
              <a:gd name="T0" fmla="*/ 2680 w 4142"/>
              <a:gd name="T1" fmla="*/ 188 h 3854"/>
              <a:gd name="T2" fmla="*/ 2680 w 4142"/>
              <a:gd name="T3" fmla="*/ 188 h 3854"/>
              <a:gd name="T4" fmla="*/ 2680 w 4142"/>
              <a:gd name="T5" fmla="*/ 186 h 3854"/>
              <a:gd name="T6" fmla="*/ 2680 w 4142"/>
              <a:gd name="T7" fmla="*/ 186 h 3854"/>
              <a:gd name="T8" fmla="*/ 2358 w 4142"/>
              <a:gd name="T9" fmla="*/ 0 h 3854"/>
              <a:gd name="T10" fmla="*/ 1548 w 4142"/>
              <a:gd name="T11" fmla="*/ 0 h 3854"/>
              <a:gd name="T12" fmla="*/ 1226 w 4142"/>
              <a:gd name="T13" fmla="*/ 186 h 3854"/>
              <a:gd name="T14" fmla="*/ 1226 w 4142"/>
              <a:gd name="T15" fmla="*/ 186 h 3854"/>
              <a:gd name="T16" fmla="*/ 1226 w 4142"/>
              <a:gd name="T17" fmla="*/ 186 h 3854"/>
              <a:gd name="T18" fmla="*/ 1226 w 4142"/>
              <a:gd name="T19" fmla="*/ 186 h 3854"/>
              <a:gd name="T20" fmla="*/ 904 w 4142"/>
              <a:gd name="T21" fmla="*/ 0 h 3854"/>
              <a:gd name="T22" fmla="*/ 94 w 4142"/>
              <a:gd name="T23" fmla="*/ 0 h 3854"/>
              <a:gd name="T24" fmla="*/ 0 w 4142"/>
              <a:gd name="T25" fmla="*/ 54 h 3854"/>
              <a:gd name="T26" fmla="*/ 0 w 4142"/>
              <a:gd name="T27" fmla="*/ 2836 h 3854"/>
              <a:gd name="T28" fmla="*/ 500 w 4142"/>
              <a:gd name="T29" fmla="*/ 3124 h 3854"/>
              <a:gd name="T30" fmla="*/ 500 w 4142"/>
              <a:gd name="T31" fmla="*/ 3124 h 3854"/>
              <a:gd name="T32" fmla="*/ 500 w 4142"/>
              <a:gd name="T33" fmla="*/ 3854 h 3854"/>
              <a:gd name="T34" fmla="*/ 690 w 4142"/>
              <a:gd name="T35" fmla="*/ 3854 h 3854"/>
              <a:gd name="T36" fmla="*/ 1226 w 4142"/>
              <a:gd name="T37" fmla="*/ 3544 h 3854"/>
              <a:gd name="T38" fmla="*/ 1226 w 4142"/>
              <a:gd name="T39" fmla="*/ 1866 h 3854"/>
              <a:gd name="T40" fmla="*/ 1954 w 4142"/>
              <a:gd name="T41" fmla="*/ 1448 h 3854"/>
              <a:gd name="T42" fmla="*/ 1954 w 4142"/>
              <a:gd name="T43" fmla="*/ 2286 h 3854"/>
              <a:gd name="T44" fmla="*/ 2680 w 4142"/>
              <a:gd name="T45" fmla="*/ 2708 h 3854"/>
              <a:gd name="T46" fmla="*/ 3408 w 4142"/>
              <a:gd name="T47" fmla="*/ 2288 h 3854"/>
              <a:gd name="T48" fmla="*/ 3408 w 4142"/>
              <a:gd name="T49" fmla="*/ 1448 h 3854"/>
              <a:gd name="T50" fmla="*/ 3408 w 4142"/>
              <a:gd name="T51" fmla="*/ 1448 h 3854"/>
              <a:gd name="T52" fmla="*/ 4142 w 4142"/>
              <a:gd name="T53" fmla="*/ 1026 h 3854"/>
              <a:gd name="T54" fmla="*/ 4142 w 4142"/>
              <a:gd name="T55" fmla="*/ 186 h 3854"/>
              <a:gd name="T56" fmla="*/ 3820 w 4142"/>
              <a:gd name="T57" fmla="*/ 0 h 3854"/>
              <a:gd name="T58" fmla="*/ 3006 w 4142"/>
              <a:gd name="T59" fmla="*/ 0 h 3854"/>
              <a:gd name="T60" fmla="*/ 2680 w 4142"/>
              <a:gd name="T61" fmla="*/ 188 h 38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4142" h="3854">
                <a:moveTo>
                  <a:pt x="2680" y="188"/>
                </a:moveTo>
                <a:lnTo>
                  <a:pt x="2680" y="188"/>
                </a:lnTo>
                <a:lnTo>
                  <a:pt x="2680" y="186"/>
                </a:lnTo>
                <a:lnTo>
                  <a:pt x="2680" y="186"/>
                </a:lnTo>
                <a:lnTo>
                  <a:pt x="2358" y="0"/>
                </a:lnTo>
                <a:lnTo>
                  <a:pt x="1548" y="0"/>
                </a:lnTo>
                <a:lnTo>
                  <a:pt x="1226" y="186"/>
                </a:lnTo>
                <a:lnTo>
                  <a:pt x="1226" y="186"/>
                </a:lnTo>
                <a:lnTo>
                  <a:pt x="1226" y="186"/>
                </a:lnTo>
                <a:lnTo>
                  <a:pt x="1226" y="186"/>
                </a:lnTo>
                <a:lnTo>
                  <a:pt x="904" y="0"/>
                </a:lnTo>
                <a:lnTo>
                  <a:pt x="94" y="0"/>
                </a:lnTo>
                <a:lnTo>
                  <a:pt x="0" y="54"/>
                </a:lnTo>
                <a:lnTo>
                  <a:pt x="0" y="2836"/>
                </a:lnTo>
                <a:lnTo>
                  <a:pt x="500" y="3124"/>
                </a:lnTo>
                <a:lnTo>
                  <a:pt x="500" y="3124"/>
                </a:lnTo>
                <a:lnTo>
                  <a:pt x="500" y="3854"/>
                </a:lnTo>
                <a:lnTo>
                  <a:pt x="690" y="3854"/>
                </a:lnTo>
                <a:lnTo>
                  <a:pt x="1226" y="3544"/>
                </a:lnTo>
                <a:lnTo>
                  <a:pt x="1226" y="1866"/>
                </a:lnTo>
                <a:lnTo>
                  <a:pt x="1954" y="1448"/>
                </a:lnTo>
                <a:lnTo>
                  <a:pt x="1954" y="2286"/>
                </a:lnTo>
                <a:lnTo>
                  <a:pt x="2680" y="2708"/>
                </a:lnTo>
                <a:lnTo>
                  <a:pt x="3408" y="2288"/>
                </a:lnTo>
                <a:lnTo>
                  <a:pt x="3408" y="1448"/>
                </a:lnTo>
                <a:lnTo>
                  <a:pt x="3408" y="1448"/>
                </a:lnTo>
                <a:lnTo>
                  <a:pt x="4142" y="1026"/>
                </a:lnTo>
                <a:lnTo>
                  <a:pt x="4142" y="186"/>
                </a:lnTo>
                <a:lnTo>
                  <a:pt x="3820" y="0"/>
                </a:lnTo>
                <a:lnTo>
                  <a:pt x="3006" y="0"/>
                </a:lnTo>
                <a:lnTo>
                  <a:pt x="2680" y="188"/>
                </a:lnTo>
                <a:close/>
              </a:path>
            </a:pathLst>
          </a:custGeom>
          <a:blipFill dpi="0" rotWithShape="0">
            <a:blip r:embed="rId2" cstate="print"/>
            <a:srcRect/>
            <a:tile tx="-306070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0" name="Freeform 11"/>
          <p:cNvSpPr>
            <a:spLocks noEditPoints="1"/>
          </p:cNvSpPr>
          <p:nvPr userDrawn="1"/>
        </p:nvSpPr>
        <p:spPr bwMode="auto">
          <a:xfrm>
            <a:off x="0" y="0"/>
            <a:ext cx="6591300" cy="6870700"/>
          </a:xfrm>
          <a:custGeom>
            <a:avLst/>
            <a:gdLst>
              <a:gd name="T0" fmla="*/ 4148 w 4152"/>
              <a:gd name="T1" fmla="*/ 1032 h 4328"/>
              <a:gd name="T2" fmla="*/ 4146 w 4152"/>
              <a:gd name="T3" fmla="*/ 186 h 4328"/>
              <a:gd name="T4" fmla="*/ 2696 w 4152"/>
              <a:gd name="T5" fmla="*/ 182 h 4328"/>
              <a:gd name="T6" fmla="*/ 2372 w 4152"/>
              <a:gd name="T7" fmla="*/ 0 h 4328"/>
              <a:gd name="T8" fmla="*/ 1234 w 4152"/>
              <a:gd name="T9" fmla="*/ 182 h 4328"/>
              <a:gd name="T10" fmla="*/ 0 w 4152"/>
              <a:gd name="T11" fmla="*/ 60 h 4328"/>
              <a:gd name="T12" fmla="*/ 0 w 4152"/>
              <a:gd name="T13" fmla="*/ 1158 h 4328"/>
              <a:gd name="T14" fmla="*/ 0 w 4152"/>
              <a:gd name="T15" fmla="*/ 2828 h 4328"/>
              <a:gd name="T16" fmla="*/ 510 w 4152"/>
              <a:gd name="T17" fmla="*/ 3974 h 4328"/>
              <a:gd name="T18" fmla="*/ 1352 w 4152"/>
              <a:gd name="T19" fmla="*/ 4328 h 4328"/>
              <a:gd name="T20" fmla="*/ 2790 w 4152"/>
              <a:gd name="T21" fmla="*/ 4328 h 4328"/>
              <a:gd name="T22" fmla="*/ 3428 w 4152"/>
              <a:gd name="T23" fmla="*/ 3968 h 4328"/>
              <a:gd name="T24" fmla="*/ 4152 w 4152"/>
              <a:gd name="T25" fmla="*/ 2702 h 4328"/>
              <a:gd name="T26" fmla="*/ 3416 w 4152"/>
              <a:gd name="T27" fmla="*/ 3960 h 4328"/>
              <a:gd name="T28" fmla="*/ 1380 w 4152"/>
              <a:gd name="T29" fmla="*/ 1782 h 4328"/>
              <a:gd name="T30" fmla="*/ 2690 w 4152"/>
              <a:gd name="T31" fmla="*/ 1872 h 4328"/>
              <a:gd name="T32" fmla="*/ 2292 w 4152"/>
              <a:gd name="T33" fmla="*/ 1642 h 4328"/>
              <a:gd name="T34" fmla="*/ 1962 w 4152"/>
              <a:gd name="T35" fmla="*/ 2286 h 4328"/>
              <a:gd name="T36" fmla="*/ 1974 w 4152"/>
              <a:gd name="T37" fmla="*/ 1450 h 4328"/>
              <a:gd name="T38" fmla="*/ 2688 w 4152"/>
              <a:gd name="T39" fmla="*/ 196 h 4328"/>
              <a:gd name="T40" fmla="*/ 1234 w 4152"/>
              <a:gd name="T41" fmla="*/ 1872 h 4328"/>
              <a:gd name="T42" fmla="*/ 1244 w 4152"/>
              <a:gd name="T43" fmla="*/ 2716 h 4328"/>
              <a:gd name="T44" fmla="*/ 1966 w 4152"/>
              <a:gd name="T45" fmla="*/ 3124 h 4328"/>
              <a:gd name="T46" fmla="*/ 2686 w 4152"/>
              <a:gd name="T47" fmla="*/ 2708 h 4328"/>
              <a:gd name="T48" fmla="*/ 2698 w 4152"/>
              <a:gd name="T49" fmla="*/ 1872 h 4328"/>
              <a:gd name="T50" fmla="*/ 516 w 4152"/>
              <a:gd name="T51" fmla="*/ 612 h 4328"/>
              <a:gd name="T52" fmla="*/ 2558 w 4152"/>
              <a:gd name="T53" fmla="*/ 2792 h 4328"/>
              <a:gd name="T54" fmla="*/ 3416 w 4152"/>
              <a:gd name="T55" fmla="*/ 1442 h 4328"/>
              <a:gd name="T56" fmla="*/ 3416 w 4152"/>
              <a:gd name="T57" fmla="*/ 612 h 4328"/>
              <a:gd name="T58" fmla="*/ 1242 w 4152"/>
              <a:gd name="T59" fmla="*/ 196 h 4328"/>
              <a:gd name="T60" fmla="*/ 516 w 4152"/>
              <a:gd name="T61" fmla="*/ 3962 h 4328"/>
              <a:gd name="T62" fmla="*/ 2702 w 4152"/>
              <a:gd name="T63" fmla="*/ 2708 h 4328"/>
              <a:gd name="T64" fmla="*/ 3424 w 4152"/>
              <a:gd name="T65" fmla="*/ 1442 h 4328"/>
              <a:gd name="T66" fmla="*/ 3824 w 4152"/>
              <a:gd name="T67" fmla="*/ 8 h 4328"/>
              <a:gd name="T68" fmla="*/ 3016 w 4152"/>
              <a:gd name="T69" fmla="*/ 8 h 4328"/>
              <a:gd name="T70" fmla="*/ 1844 w 4152"/>
              <a:gd name="T71" fmla="*/ 534 h 4328"/>
              <a:gd name="T72" fmla="*/ 916 w 4152"/>
              <a:gd name="T73" fmla="*/ 8 h 4328"/>
              <a:gd name="T74" fmla="*/ 8 w 4152"/>
              <a:gd name="T75" fmla="*/ 314 h 4328"/>
              <a:gd name="T76" fmla="*/ 8 w 4152"/>
              <a:gd name="T77" fmla="*/ 1154 h 4328"/>
              <a:gd name="T78" fmla="*/ 8 w 4152"/>
              <a:gd name="T79" fmla="*/ 1164 h 4328"/>
              <a:gd name="T80" fmla="*/ 508 w 4152"/>
              <a:gd name="T81" fmla="*/ 1456 h 4328"/>
              <a:gd name="T82" fmla="*/ 8 w 4152"/>
              <a:gd name="T83" fmla="*/ 2832 h 4328"/>
              <a:gd name="T84" fmla="*/ 916 w 4152"/>
              <a:gd name="T85" fmla="*/ 2890 h 4328"/>
              <a:gd name="T86" fmla="*/ 112 w 4152"/>
              <a:gd name="T87" fmla="*/ 2902 h 4328"/>
              <a:gd name="T88" fmla="*/ 518 w 4152"/>
              <a:gd name="T89" fmla="*/ 4320 h 4328"/>
              <a:gd name="T90" fmla="*/ 522 w 4152"/>
              <a:gd name="T91" fmla="*/ 3968 h 4328"/>
              <a:gd name="T92" fmla="*/ 1130 w 4152"/>
              <a:gd name="T93" fmla="*/ 4320 h 4328"/>
              <a:gd name="T94" fmla="*/ 1972 w 4152"/>
              <a:gd name="T95" fmla="*/ 4320 h 4328"/>
              <a:gd name="T96" fmla="*/ 1976 w 4152"/>
              <a:gd name="T97" fmla="*/ 3968 h 4328"/>
              <a:gd name="T98" fmla="*/ 2584 w 4152"/>
              <a:gd name="T99" fmla="*/ 4320 h 4328"/>
              <a:gd name="T100" fmla="*/ 4144 w 4152"/>
              <a:gd name="T101" fmla="*/ 3546 h 4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4152" h="4328">
                <a:moveTo>
                  <a:pt x="4148" y="2704"/>
                </a:moveTo>
                <a:lnTo>
                  <a:pt x="3424" y="2286"/>
                </a:lnTo>
                <a:lnTo>
                  <a:pt x="3424" y="1452"/>
                </a:lnTo>
                <a:lnTo>
                  <a:pt x="3428" y="1448"/>
                </a:lnTo>
                <a:lnTo>
                  <a:pt x="4148" y="1032"/>
                </a:lnTo>
                <a:lnTo>
                  <a:pt x="4150" y="1032"/>
                </a:lnTo>
                <a:lnTo>
                  <a:pt x="4150" y="192"/>
                </a:lnTo>
                <a:lnTo>
                  <a:pt x="4150" y="188"/>
                </a:lnTo>
                <a:lnTo>
                  <a:pt x="4150" y="182"/>
                </a:lnTo>
                <a:lnTo>
                  <a:pt x="4146" y="186"/>
                </a:lnTo>
                <a:lnTo>
                  <a:pt x="3826" y="0"/>
                </a:lnTo>
                <a:lnTo>
                  <a:pt x="3826" y="0"/>
                </a:lnTo>
                <a:lnTo>
                  <a:pt x="3014" y="0"/>
                </a:lnTo>
                <a:lnTo>
                  <a:pt x="2696" y="182"/>
                </a:lnTo>
                <a:lnTo>
                  <a:pt x="2696" y="182"/>
                </a:lnTo>
                <a:lnTo>
                  <a:pt x="2692" y="186"/>
                </a:lnTo>
                <a:lnTo>
                  <a:pt x="2688" y="182"/>
                </a:lnTo>
                <a:lnTo>
                  <a:pt x="2688" y="182"/>
                </a:lnTo>
                <a:lnTo>
                  <a:pt x="2372" y="0"/>
                </a:lnTo>
                <a:lnTo>
                  <a:pt x="2372" y="0"/>
                </a:lnTo>
                <a:lnTo>
                  <a:pt x="1560" y="0"/>
                </a:lnTo>
                <a:lnTo>
                  <a:pt x="1242" y="182"/>
                </a:lnTo>
                <a:lnTo>
                  <a:pt x="1242" y="182"/>
                </a:lnTo>
                <a:lnTo>
                  <a:pt x="1238" y="186"/>
                </a:lnTo>
                <a:lnTo>
                  <a:pt x="1234" y="182"/>
                </a:lnTo>
                <a:lnTo>
                  <a:pt x="1234" y="182"/>
                </a:lnTo>
                <a:lnTo>
                  <a:pt x="918" y="0"/>
                </a:lnTo>
                <a:lnTo>
                  <a:pt x="918" y="0"/>
                </a:lnTo>
                <a:lnTo>
                  <a:pt x="104" y="0"/>
                </a:lnTo>
                <a:lnTo>
                  <a:pt x="0" y="60"/>
                </a:lnTo>
                <a:lnTo>
                  <a:pt x="0" y="310"/>
                </a:lnTo>
                <a:lnTo>
                  <a:pt x="0" y="320"/>
                </a:lnTo>
                <a:lnTo>
                  <a:pt x="0" y="1150"/>
                </a:lnTo>
                <a:lnTo>
                  <a:pt x="0" y="1158"/>
                </a:lnTo>
                <a:lnTo>
                  <a:pt x="0" y="1158"/>
                </a:lnTo>
                <a:lnTo>
                  <a:pt x="0" y="1740"/>
                </a:lnTo>
                <a:lnTo>
                  <a:pt x="0" y="1750"/>
                </a:lnTo>
                <a:lnTo>
                  <a:pt x="0" y="2580"/>
                </a:lnTo>
                <a:lnTo>
                  <a:pt x="0" y="2588"/>
                </a:lnTo>
                <a:lnTo>
                  <a:pt x="0" y="2828"/>
                </a:lnTo>
                <a:lnTo>
                  <a:pt x="0" y="2838"/>
                </a:lnTo>
                <a:lnTo>
                  <a:pt x="0" y="3676"/>
                </a:lnTo>
                <a:lnTo>
                  <a:pt x="508" y="3970"/>
                </a:lnTo>
                <a:lnTo>
                  <a:pt x="508" y="3974"/>
                </a:lnTo>
                <a:lnTo>
                  <a:pt x="510" y="3974"/>
                </a:lnTo>
                <a:lnTo>
                  <a:pt x="510" y="4328"/>
                </a:lnTo>
                <a:lnTo>
                  <a:pt x="1128" y="4328"/>
                </a:lnTo>
                <a:lnTo>
                  <a:pt x="1144" y="4328"/>
                </a:lnTo>
                <a:lnTo>
                  <a:pt x="1336" y="4328"/>
                </a:lnTo>
                <a:lnTo>
                  <a:pt x="1352" y="4328"/>
                </a:lnTo>
                <a:lnTo>
                  <a:pt x="1964" y="4328"/>
                </a:lnTo>
                <a:lnTo>
                  <a:pt x="1972" y="4328"/>
                </a:lnTo>
                <a:lnTo>
                  <a:pt x="2582" y="4328"/>
                </a:lnTo>
                <a:lnTo>
                  <a:pt x="2598" y="4328"/>
                </a:lnTo>
                <a:lnTo>
                  <a:pt x="2790" y="4328"/>
                </a:lnTo>
                <a:lnTo>
                  <a:pt x="2806" y="4328"/>
                </a:lnTo>
                <a:lnTo>
                  <a:pt x="3426" y="4328"/>
                </a:lnTo>
                <a:lnTo>
                  <a:pt x="3426" y="3970"/>
                </a:lnTo>
                <a:lnTo>
                  <a:pt x="3428" y="3968"/>
                </a:lnTo>
                <a:lnTo>
                  <a:pt x="3428" y="3968"/>
                </a:lnTo>
                <a:lnTo>
                  <a:pt x="4150" y="3552"/>
                </a:lnTo>
                <a:lnTo>
                  <a:pt x="4152" y="3550"/>
                </a:lnTo>
                <a:lnTo>
                  <a:pt x="4152" y="2712"/>
                </a:lnTo>
                <a:lnTo>
                  <a:pt x="4152" y="2706"/>
                </a:lnTo>
                <a:lnTo>
                  <a:pt x="4152" y="2702"/>
                </a:lnTo>
                <a:lnTo>
                  <a:pt x="4148" y="2704"/>
                </a:lnTo>
                <a:close/>
                <a:moveTo>
                  <a:pt x="2698" y="3546"/>
                </a:moveTo>
                <a:lnTo>
                  <a:pt x="2698" y="2716"/>
                </a:lnTo>
                <a:lnTo>
                  <a:pt x="3416" y="3130"/>
                </a:lnTo>
                <a:lnTo>
                  <a:pt x="3416" y="3960"/>
                </a:lnTo>
                <a:lnTo>
                  <a:pt x="3174" y="3822"/>
                </a:lnTo>
                <a:lnTo>
                  <a:pt x="2698" y="3546"/>
                </a:lnTo>
                <a:close/>
                <a:moveTo>
                  <a:pt x="1274" y="1054"/>
                </a:moveTo>
                <a:lnTo>
                  <a:pt x="1958" y="1450"/>
                </a:lnTo>
                <a:lnTo>
                  <a:pt x="1380" y="1782"/>
                </a:lnTo>
                <a:lnTo>
                  <a:pt x="1238" y="1864"/>
                </a:lnTo>
                <a:lnTo>
                  <a:pt x="520" y="1450"/>
                </a:lnTo>
                <a:lnTo>
                  <a:pt x="1238" y="1034"/>
                </a:lnTo>
                <a:lnTo>
                  <a:pt x="1274" y="1054"/>
                </a:lnTo>
                <a:close/>
                <a:moveTo>
                  <a:pt x="2690" y="1872"/>
                </a:moveTo>
                <a:lnTo>
                  <a:pt x="2690" y="2702"/>
                </a:lnTo>
                <a:lnTo>
                  <a:pt x="2454" y="2566"/>
                </a:lnTo>
                <a:lnTo>
                  <a:pt x="1970" y="2286"/>
                </a:lnTo>
                <a:lnTo>
                  <a:pt x="1970" y="1456"/>
                </a:lnTo>
                <a:lnTo>
                  <a:pt x="2292" y="1642"/>
                </a:lnTo>
                <a:lnTo>
                  <a:pt x="2690" y="1872"/>
                </a:lnTo>
                <a:close/>
                <a:moveTo>
                  <a:pt x="1242" y="2702"/>
                </a:moveTo>
                <a:lnTo>
                  <a:pt x="1242" y="1872"/>
                </a:lnTo>
                <a:lnTo>
                  <a:pt x="1962" y="1456"/>
                </a:lnTo>
                <a:lnTo>
                  <a:pt x="1962" y="2286"/>
                </a:lnTo>
                <a:lnTo>
                  <a:pt x="1242" y="2702"/>
                </a:lnTo>
                <a:close/>
                <a:moveTo>
                  <a:pt x="2692" y="1034"/>
                </a:moveTo>
                <a:lnTo>
                  <a:pt x="3412" y="1450"/>
                </a:lnTo>
                <a:lnTo>
                  <a:pt x="2694" y="1864"/>
                </a:lnTo>
                <a:lnTo>
                  <a:pt x="1974" y="1450"/>
                </a:lnTo>
                <a:lnTo>
                  <a:pt x="2692" y="1034"/>
                </a:lnTo>
                <a:close/>
                <a:moveTo>
                  <a:pt x="2688" y="1026"/>
                </a:moveTo>
                <a:lnTo>
                  <a:pt x="1970" y="1442"/>
                </a:lnTo>
                <a:lnTo>
                  <a:pt x="1970" y="612"/>
                </a:lnTo>
                <a:lnTo>
                  <a:pt x="2688" y="196"/>
                </a:lnTo>
                <a:lnTo>
                  <a:pt x="2688" y="1026"/>
                </a:lnTo>
                <a:close/>
                <a:moveTo>
                  <a:pt x="516" y="2286"/>
                </a:moveTo>
                <a:lnTo>
                  <a:pt x="516" y="1456"/>
                </a:lnTo>
                <a:lnTo>
                  <a:pt x="838" y="1642"/>
                </a:lnTo>
                <a:lnTo>
                  <a:pt x="1234" y="1872"/>
                </a:lnTo>
                <a:lnTo>
                  <a:pt x="1234" y="2702"/>
                </a:lnTo>
                <a:lnTo>
                  <a:pt x="1000" y="2566"/>
                </a:lnTo>
                <a:lnTo>
                  <a:pt x="516" y="2286"/>
                </a:lnTo>
                <a:close/>
                <a:moveTo>
                  <a:pt x="1244" y="3546"/>
                </a:moveTo>
                <a:lnTo>
                  <a:pt x="1244" y="2716"/>
                </a:lnTo>
                <a:lnTo>
                  <a:pt x="1962" y="3130"/>
                </a:lnTo>
                <a:lnTo>
                  <a:pt x="1962" y="3960"/>
                </a:lnTo>
                <a:lnTo>
                  <a:pt x="1720" y="3822"/>
                </a:lnTo>
                <a:lnTo>
                  <a:pt x="1244" y="3546"/>
                </a:lnTo>
                <a:close/>
                <a:moveTo>
                  <a:pt x="1966" y="3124"/>
                </a:moveTo>
                <a:lnTo>
                  <a:pt x="1922" y="3098"/>
                </a:lnTo>
                <a:lnTo>
                  <a:pt x="1248" y="2708"/>
                </a:lnTo>
                <a:lnTo>
                  <a:pt x="1966" y="2294"/>
                </a:lnTo>
                <a:lnTo>
                  <a:pt x="2404" y="2546"/>
                </a:lnTo>
                <a:lnTo>
                  <a:pt x="2686" y="2708"/>
                </a:lnTo>
                <a:lnTo>
                  <a:pt x="2502" y="2816"/>
                </a:lnTo>
                <a:lnTo>
                  <a:pt x="1966" y="3124"/>
                </a:lnTo>
                <a:close/>
                <a:moveTo>
                  <a:pt x="3416" y="2286"/>
                </a:moveTo>
                <a:lnTo>
                  <a:pt x="2698" y="2702"/>
                </a:lnTo>
                <a:lnTo>
                  <a:pt x="2698" y="1872"/>
                </a:lnTo>
                <a:lnTo>
                  <a:pt x="3416" y="1456"/>
                </a:lnTo>
                <a:lnTo>
                  <a:pt x="3416" y="2286"/>
                </a:lnTo>
                <a:close/>
                <a:moveTo>
                  <a:pt x="1234" y="1026"/>
                </a:moveTo>
                <a:lnTo>
                  <a:pt x="516" y="1442"/>
                </a:lnTo>
                <a:lnTo>
                  <a:pt x="516" y="612"/>
                </a:lnTo>
                <a:lnTo>
                  <a:pt x="1234" y="196"/>
                </a:lnTo>
                <a:lnTo>
                  <a:pt x="1234" y="1026"/>
                </a:lnTo>
                <a:close/>
                <a:moveTo>
                  <a:pt x="1970" y="3962"/>
                </a:moveTo>
                <a:lnTo>
                  <a:pt x="1970" y="3130"/>
                </a:lnTo>
                <a:lnTo>
                  <a:pt x="2558" y="2792"/>
                </a:lnTo>
                <a:lnTo>
                  <a:pt x="2690" y="2716"/>
                </a:lnTo>
                <a:lnTo>
                  <a:pt x="2690" y="3546"/>
                </a:lnTo>
                <a:lnTo>
                  <a:pt x="1970" y="3962"/>
                </a:lnTo>
                <a:close/>
                <a:moveTo>
                  <a:pt x="3416" y="612"/>
                </a:moveTo>
                <a:lnTo>
                  <a:pt x="3416" y="1442"/>
                </a:lnTo>
                <a:lnTo>
                  <a:pt x="2962" y="1180"/>
                </a:lnTo>
                <a:lnTo>
                  <a:pt x="2696" y="1026"/>
                </a:lnTo>
                <a:lnTo>
                  <a:pt x="2696" y="196"/>
                </a:lnTo>
                <a:lnTo>
                  <a:pt x="3018" y="382"/>
                </a:lnTo>
                <a:lnTo>
                  <a:pt x="3416" y="612"/>
                </a:lnTo>
                <a:close/>
                <a:moveTo>
                  <a:pt x="1962" y="612"/>
                </a:moveTo>
                <a:lnTo>
                  <a:pt x="1962" y="1442"/>
                </a:lnTo>
                <a:lnTo>
                  <a:pt x="1404" y="1120"/>
                </a:lnTo>
                <a:lnTo>
                  <a:pt x="1242" y="1026"/>
                </a:lnTo>
                <a:lnTo>
                  <a:pt x="1242" y="196"/>
                </a:lnTo>
                <a:lnTo>
                  <a:pt x="1564" y="382"/>
                </a:lnTo>
                <a:lnTo>
                  <a:pt x="1962" y="612"/>
                </a:lnTo>
                <a:close/>
                <a:moveTo>
                  <a:pt x="1236" y="2716"/>
                </a:moveTo>
                <a:lnTo>
                  <a:pt x="1236" y="3546"/>
                </a:lnTo>
                <a:lnTo>
                  <a:pt x="516" y="3962"/>
                </a:lnTo>
                <a:lnTo>
                  <a:pt x="516" y="3130"/>
                </a:lnTo>
                <a:lnTo>
                  <a:pt x="1236" y="2716"/>
                </a:lnTo>
                <a:close/>
                <a:moveTo>
                  <a:pt x="3420" y="3124"/>
                </a:moveTo>
                <a:lnTo>
                  <a:pt x="3376" y="3098"/>
                </a:lnTo>
                <a:lnTo>
                  <a:pt x="2702" y="2708"/>
                </a:lnTo>
                <a:lnTo>
                  <a:pt x="3420" y="2294"/>
                </a:lnTo>
                <a:lnTo>
                  <a:pt x="4140" y="2708"/>
                </a:lnTo>
                <a:lnTo>
                  <a:pt x="3420" y="3124"/>
                </a:lnTo>
                <a:close/>
                <a:moveTo>
                  <a:pt x="4142" y="1026"/>
                </a:moveTo>
                <a:lnTo>
                  <a:pt x="3424" y="1442"/>
                </a:lnTo>
                <a:lnTo>
                  <a:pt x="3424" y="612"/>
                </a:lnTo>
                <a:lnTo>
                  <a:pt x="4142" y="196"/>
                </a:lnTo>
                <a:lnTo>
                  <a:pt x="4142" y="1026"/>
                </a:lnTo>
                <a:close/>
                <a:moveTo>
                  <a:pt x="3016" y="8"/>
                </a:moveTo>
                <a:lnTo>
                  <a:pt x="3824" y="8"/>
                </a:lnTo>
                <a:lnTo>
                  <a:pt x="4138" y="190"/>
                </a:lnTo>
                <a:lnTo>
                  <a:pt x="3598" y="502"/>
                </a:lnTo>
                <a:lnTo>
                  <a:pt x="3420" y="604"/>
                </a:lnTo>
                <a:lnTo>
                  <a:pt x="2700" y="190"/>
                </a:lnTo>
                <a:lnTo>
                  <a:pt x="3016" y="8"/>
                </a:lnTo>
                <a:close/>
                <a:moveTo>
                  <a:pt x="1562" y="8"/>
                </a:moveTo>
                <a:lnTo>
                  <a:pt x="2370" y="8"/>
                </a:lnTo>
                <a:lnTo>
                  <a:pt x="2684" y="190"/>
                </a:lnTo>
                <a:lnTo>
                  <a:pt x="1966" y="604"/>
                </a:lnTo>
                <a:lnTo>
                  <a:pt x="1844" y="534"/>
                </a:lnTo>
                <a:lnTo>
                  <a:pt x="1246" y="190"/>
                </a:lnTo>
                <a:lnTo>
                  <a:pt x="1562" y="8"/>
                </a:lnTo>
                <a:close/>
                <a:moveTo>
                  <a:pt x="8" y="66"/>
                </a:moveTo>
                <a:lnTo>
                  <a:pt x="108" y="8"/>
                </a:lnTo>
                <a:lnTo>
                  <a:pt x="916" y="8"/>
                </a:lnTo>
                <a:lnTo>
                  <a:pt x="1230" y="190"/>
                </a:lnTo>
                <a:lnTo>
                  <a:pt x="882" y="390"/>
                </a:lnTo>
                <a:lnTo>
                  <a:pt x="512" y="604"/>
                </a:lnTo>
                <a:lnTo>
                  <a:pt x="234" y="444"/>
                </a:lnTo>
                <a:lnTo>
                  <a:pt x="8" y="314"/>
                </a:lnTo>
                <a:lnTo>
                  <a:pt x="8" y="66"/>
                </a:lnTo>
                <a:close/>
                <a:moveTo>
                  <a:pt x="508" y="612"/>
                </a:moveTo>
                <a:lnTo>
                  <a:pt x="508" y="1442"/>
                </a:lnTo>
                <a:lnTo>
                  <a:pt x="216" y="1274"/>
                </a:lnTo>
                <a:lnTo>
                  <a:pt x="8" y="1154"/>
                </a:lnTo>
                <a:lnTo>
                  <a:pt x="8" y="324"/>
                </a:lnTo>
                <a:lnTo>
                  <a:pt x="298" y="492"/>
                </a:lnTo>
                <a:lnTo>
                  <a:pt x="508" y="612"/>
                </a:lnTo>
                <a:close/>
                <a:moveTo>
                  <a:pt x="8" y="1736"/>
                </a:moveTo>
                <a:lnTo>
                  <a:pt x="8" y="1164"/>
                </a:lnTo>
                <a:lnTo>
                  <a:pt x="504" y="1450"/>
                </a:lnTo>
                <a:lnTo>
                  <a:pt x="258" y="1592"/>
                </a:lnTo>
                <a:lnTo>
                  <a:pt x="8" y="1736"/>
                </a:lnTo>
                <a:close/>
                <a:moveTo>
                  <a:pt x="58" y="1716"/>
                </a:moveTo>
                <a:lnTo>
                  <a:pt x="508" y="1456"/>
                </a:lnTo>
                <a:lnTo>
                  <a:pt x="508" y="2286"/>
                </a:lnTo>
                <a:lnTo>
                  <a:pt x="8" y="2576"/>
                </a:lnTo>
                <a:lnTo>
                  <a:pt x="8" y="1744"/>
                </a:lnTo>
                <a:lnTo>
                  <a:pt x="58" y="1716"/>
                </a:lnTo>
                <a:close/>
                <a:moveTo>
                  <a:pt x="8" y="2832"/>
                </a:moveTo>
                <a:lnTo>
                  <a:pt x="8" y="2584"/>
                </a:lnTo>
                <a:lnTo>
                  <a:pt x="512" y="2294"/>
                </a:lnTo>
                <a:lnTo>
                  <a:pt x="824" y="2474"/>
                </a:lnTo>
                <a:lnTo>
                  <a:pt x="1232" y="2708"/>
                </a:lnTo>
                <a:lnTo>
                  <a:pt x="916" y="2890"/>
                </a:lnTo>
                <a:lnTo>
                  <a:pt x="512" y="3124"/>
                </a:lnTo>
                <a:lnTo>
                  <a:pt x="294" y="2998"/>
                </a:lnTo>
                <a:lnTo>
                  <a:pt x="8" y="2832"/>
                </a:lnTo>
                <a:close/>
                <a:moveTo>
                  <a:pt x="8" y="2842"/>
                </a:moveTo>
                <a:lnTo>
                  <a:pt x="112" y="2902"/>
                </a:lnTo>
                <a:lnTo>
                  <a:pt x="508" y="3130"/>
                </a:lnTo>
                <a:lnTo>
                  <a:pt x="508" y="3962"/>
                </a:lnTo>
                <a:lnTo>
                  <a:pt x="8" y="3672"/>
                </a:lnTo>
                <a:lnTo>
                  <a:pt x="8" y="2842"/>
                </a:lnTo>
                <a:close/>
                <a:moveTo>
                  <a:pt x="518" y="4320"/>
                </a:moveTo>
                <a:lnTo>
                  <a:pt x="518" y="3976"/>
                </a:lnTo>
                <a:lnTo>
                  <a:pt x="1114" y="4320"/>
                </a:lnTo>
                <a:lnTo>
                  <a:pt x="518" y="4320"/>
                </a:lnTo>
                <a:close/>
                <a:moveTo>
                  <a:pt x="1130" y="4320"/>
                </a:moveTo>
                <a:lnTo>
                  <a:pt x="522" y="3968"/>
                </a:lnTo>
                <a:lnTo>
                  <a:pt x="1240" y="3554"/>
                </a:lnTo>
                <a:lnTo>
                  <a:pt x="1862" y="3912"/>
                </a:lnTo>
                <a:lnTo>
                  <a:pt x="1960" y="3968"/>
                </a:lnTo>
                <a:lnTo>
                  <a:pt x="1350" y="4320"/>
                </a:lnTo>
                <a:lnTo>
                  <a:pt x="1130" y="4320"/>
                </a:lnTo>
                <a:close/>
                <a:moveTo>
                  <a:pt x="1964" y="4320"/>
                </a:moveTo>
                <a:lnTo>
                  <a:pt x="1366" y="4320"/>
                </a:lnTo>
                <a:lnTo>
                  <a:pt x="1964" y="3976"/>
                </a:lnTo>
                <a:lnTo>
                  <a:pt x="1964" y="4320"/>
                </a:lnTo>
                <a:close/>
                <a:moveTo>
                  <a:pt x="1972" y="4320"/>
                </a:moveTo>
                <a:lnTo>
                  <a:pt x="1972" y="3976"/>
                </a:lnTo>
                <a:lnTo>
                  <a:pt x="2568" y="4320"/>
                </a:lnTo>
                <a:lnTo>
                  <a:pt x="1972" y="4320"/>
                </a:lnTo>
                <a:close/>
                <a:moveTo>
                  <a:pt x="2584" y="4320"/>
                </a:moveTo>
                <a:lnTo>
                  <a:pt x="1976" y="3968"/>
                </a:lnTo>
                <a:lnTo>
                  <a:pt x="2694" y="3554"/>
                </a:lnTo>
                <a:lnTo>
                  <a:pt x="3316" y="3912"/>
                </a:lnTo>
                <a:lnTo>
                  <a:pt x="3414" y="3968"/>
                </a:lnTo>
                <a:lnTo>
                  <a:pt x="2804" y="4320"/>
                </a:lnTo>
                <a:lnTo>
                  <a:pt x="2584" y="4320"/>
                </a:lnTo>
                <a:close/>
                <a:moveTo>
                  <a:pt x="3418" y="4320"/>
                </a:moveTo>
                <a:lnTo>
                  <a:pt x="2820" y="4320"/>
                </a:lnTo>
                <a:lnTo>
                  <a:pt x="3418" y="3976"/>
                </a:lnTo>
                <a:lnTo>
                  <a:pt x="3418" y="4320"/>
                </a:lnTo>
                <a:close/>
                <a:moveTo>
                  <a:pt x="4144" y="3546"/>
                </a:moveTo>
                <a:lnTo>
                  <a:pt x="3424" y="3962"/>
                </a:lnTo>
                <a:lnTo>
                  <a:pt x="3424" y="3130"/>
                </a:lnTo>
                <a:lnTo>
                  <a:pt x="4144" y="2716"/>
                </a:lnTo>
                <a:lnTo>
                  <a:pt x="4144" y="354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272566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11503742" y="6356352"/>
            <a:ext cx="489174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2F943411-7C57-481C-BA3E-8A56C2B72D0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50042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943411-7C57-481C-BA3E-8A56C2B72D0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2668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1" r:id="rId3"/>
    <p:sldLayoutId id="2147483654" r:id="rId4"/>
    <p:sldLayoutId id="2147483650" r:id="rId5"/>
    <p:sldLayoutId id="2147483655" r:id="rId6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75781" y="1326174"/>
            <a:ext cx="4523805" cy="1338828"/>
          </a:xfrm>
        </p:spPr>
        <p:txBody>
          <a:bodyPr/>
          <a:lstStyle/>
          <a:p>
            <a:r>
              <a:rPr lang="ko-KR" altLang="en-US" dirty="0" smtClean="0"/>
              <a:t>회사명</a:t>
            </a:r>
            <a:r>
              <a:rPr lang="en-US" altLang="ko-KR" dirty="0" smtClean="0"/>
              <a:t> PRESENTATION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BUSINESS PLAN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 dirty="0" smtClean="0"/>
              <a:t>PowerPoint is a complete presentation graphics package. With this many slides you are able to make a complete PowerPoint Presentation that best suit your needs.</a:t>
            </a:r>
            <a:endParaRPr lang="en-US" altLang="ko-KR" dirty="0"/>
          </a:p>
        </p:txBody>
      </p:sp>
      <p:grpSp>
        <p:nvGrpSpPr>
          <p:cNvPr id="12" name="그룹 11"/>
          <p:cNvGrpSpPr>
            <a:grpSpLocks noChangeAspect="1"/>
          </p:cNvGrpSpPr>
          <p:nvPr/>
        </p:nvGrpSpPr>
        <p:grpSpPr>
          <a:xfrm>
            <a:off x="3807248" y="959951"/>
            <a:ext cx="403200" cy="463734"/>
            <a:chOff x="3546475" y="2409825"/>
            <a:chExt cx="3552825" cy="4086225"/>
          </a:xfrm>
        </p:grpSpPr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3600450" y="2463800"/>
              <a:ext cx="3444875" cy="1990725"/>
            </a:xfrm>
            <a:custGeom>
              <a:avLst/>
              <a:gdLst>
                <a:gd name="T0" fmla="*/ 2170 w 2170"/>
                <a:gd name="T1" fmla="*/ 626 h 1254"/>
                <a:gd name="T2" fmla="*/ 2170 w 2170"/>
                <a:gd name="T3" fmla="*/ 626 h 1254"/>
                <a:gd name="T4" fmla="*/ 1084 w 2170"/>
                <a:gd name="T5" fmla="*/ 0 h 1254"/>
                <a:gd name="T6" fmla="*/ 0 w 2170"/>
                <a:gd name="T7" fmla="*/ 626 h 1254"/>
                <a:gd name="T8" fmla="*/ 0 w 2170"/>
                <a:gd name="T9" fmla="*/ 626 h 1254"/>
                <a:gd name="T10" fmla="*/ 1084 w 2170"/>
                <a:gd name="T11" fmla="*/ 1254 h 1254"/>
                <a:gd name="T12" fmla="*/ 1084 w 2170"/>
                <a:gd name="T13" fmla="*/ 1254 h 1254"/>
                <a:gd name="T14" fmla="*/ 2170 w 2170"/>
                <a:gd name="T15" fmla="*/ 626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0" h="1254">
                  <a:moveTo>
                    <a:pt x="2170" y="626"/>
                  </a:moveTo>
                  <a:lnTo>
                    <a:pt x="2170" y="626"/>
                  </a:lnTo>
                  <a:lnTo>
                    <a:pt x="1084" y="0"/>
                  </a:lnTo>
                  <a:lnTo>
                    <a:pt x="0" y="626"/>
                  </a:lnTo>
                  <a:lnTo>
                    <a:pt x="0" y="626"/>
                  </a:lnTo>
                  <a:lnTo>
                    <a:pt x="1084" y="1254"/>
                  </a:lnTo>
                  <a:lnTo>
                    <a:pt x="1084" y="1254"/>
                  </a:lnTo>
                  <a:lnTo>
                    <a:pt x="2170" y="62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3600450" y="3457575"/>
              <a:ext cx="1720850" cy="2984500"/>
            </a:xfrm>
            <a:custGeom>
              <a:avLst/>
              <a:gdLst>
                <a:gd name="T0" fmla="*/ 1084 w 1084"/>
                <a:gd name="T1" fmla="*/ 628 h 1880"/>
                <a:gd name="T2" fmla="*/ 0 w 1084"/>
                <a:gd name="T3" fmla="*/ 0 h 1880"/>
                <a:gd name="T4" fmla="*/ 0 w 1084"/>
                <a:gd name="T5" fmla="*/ 1254 h 1880"/>
                <a:gd name="T6" fmla="*/ 1084 w 1084"/>
                <a:gd name="T7" fmla="*/ 1880 h 1880"/>
                <a:gd name="T8" fmla="*/ 1084 w 1084"/>
                <a:gd name="T9" fmla="*/ 1880 h 1880"/>
                <a:gd name="T10" fmla="*/ 1084 w 1084"/>
                <a:gd name="T11" fmla="*/ 628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880">
                  <a:moveTo>
                    <a:pt x="1084" y="628"/>
                  </a:moveTo>
                  <a:lnTo>
                    <a:pt x="0" y="0"/>
                  </a:lnTo>
                  <a:lnTo>
                    <a:pt x="0" y="1254"/>
                  </a:lnTo>
                  <a:lnTo>
                    <a:pt x="1084" y="1880"/>
                  </a:lnTo>
                  <a:lnTo>
                    <a:pt x="1084" y="1880"/>
                  </a:lnTo>
                  <a:lnTo>
                    <a:pt x="1084" y="6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5321300" y="3457575"/>
              <a:ext cx="1724025" cy="2984500"/>
            </a:xfrm>
            <a:custGeom>
              <a:avLst/>
              <a:gdLst>
                <a:gd name="T0" fmla="*/ 1086 w 1086"/>
                <a:gd name="T1" fmla="*/ 0 h 1880"/>
                <a:gd name="T2" fmla="*/ 0 w 1086"/>
                <a:gd name="T3" fmla="*/ 628 h 1880"/>
                <a:gd name="T4" fmla="*/ 0 w 1086"/>
                <a:gd name="T5" fmla="*/ 1880 h 1880"/>
                <a:gd name="T6" fmla="*/ 1086 w 1086"/>
                <a:gd name="T7" fmla="*/ 1254 h 1880"/>
                <a:gd name="T8" fmla="*/ 1086 w 1086"/>
                <a:gd name="T9" fmla="*/ 0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6" h="1880">
                  <a:moveTo>
                    <a:pt x="1086" y="0"/>
                  </a:moveTo>
                  <a:lnTo>
                    <a:pt x="0" y="628"/>
                  </a:lnTo>
                  <a:lnTo>
                    <a:pt x="0" y="1880"/>
                  </a:lnTo>
                  <a:lnTo>
                    <a:pt x="1086" y="1254"/>
                  </a:lnTo>
                  <a:lnTo>
                    <a:pt x="108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" name="Freeform 17"/>
            <p:cNvSpPr>
              <a:spLocks noEditPoints="1"/>
            </p:cNvSpPr>
            <p:nvPr/>
          </p:nvSpPr>
          <p:spPr bwMode="auto">
            <a:xfrm>
              <a:off x="3546475" y="2409825"/>
              <a:ext cx="3552825" cy="4086225"/>
            </a:xfrm>
            <a:custGeom>
              <a:avLst/>
              <a:gdLst>
                <a:gd name="T0" fmla="*/ 2220 w 2238"/>
                <a:gd name="T1" fmla="*/ 632 h 2574"/>
                <a:gd name="T2" fmla="*/ 1136 w 2238"/>
                <a:gd name="T3" fmla="*/ 4 h 2574"/>
                <a:gd name="T4" fmla="*/ 1136 w 2238"/>
                <a:gd name="T5" fmla="*/ 4 h 2574"/>
                <a:gd name="T6" fmla="*/ 1126 w 2238"/>
                <a:gd name="T7" fmla="*/ 2 h 2574"/>
                <a:gd name="T8" fmla="*/ 1118 w 2238"/>
                <a:gd name="T9" fmla="*/ 0 h 2574"/>
                <a:gd name="T10" fmla="*/ 1110 w 2238"/>
                <a:gd name="T11" fmla="*/ 2 h 2574"/>
                <a:gd name="T12" fmla="*/ 1102 w 2238"/>
                <a:gd name="T13" fmla="*/ 4 h 2574"/>
                <a:gd name="T14" fmla="*/ 16 w 2238"/>
                <a:gd name="T15" fmla="*/ 632 h 2574"/>
                <a:gd name="T16" fmla="*/ 16 w 2238"/>
                <a:gd name="T17" fmla="*/ 632 h 2574"/>
                <a:gd name="T18" fmla="*/ 8 w 2238"/>
                <a:gd name="T19" fmla="*/ 636 h 2574"/>
                <a:gd name="T20" fmla="*/ 4 w 2238"/>
                <a:gd name="T21" fmla="*/ 644 h 2574"/>
                <a:gd name="T22" fmla="*/ 0 w 2238"/>
                <a:gd name="T23" fmla="*/ 652 h 2574"/>
                <a:gd name="T24" fmla="*/ 0 w 2238"/>
                <a:gd name="T25" fmla="*/ 660 h 2574"/>
                <a:gd name="T26" fmla="*/ 0 w 2238"/>
                <a:gd name="T27" fmla="*/ 1914 h 2574"/>
                <a:gd name="T28" fmla="*/ 0 w 2238"/>
                <a:gd name="T29" fmla="*/ 1914 h 2574"/>
                <a:gd name="T30" fmla="*/ 0 w 2238"/>
                <a:gd name="T31" fmla="*/ 1922 h 2574"/>
                <a:gd name="T32" fmla="*/ 4 w 2238"/>
                <a:gd name="T33" fmla="*/ 1930 h 2574"/>
                <a:gd name="T34" fmla="*/ 8 w 2238"/>
                <a:gd name="T35" fmla="*/ 1938 h 2574"/>
                <a:gd name="T36" fmla="*/ 16 w 2238"/>
                <a:gd name="T37" fmla="*/ 1944 h 2574"/>
                <a:gd name="T38" fmla="*/ 1102 w 2238"/>
                <a:gd name="T39" fmla="*/ 2570 h 2574"/>
                <a:gd name="T40" fmla="*/ 1102 w 2238"/>
                <a:gd name="T41" fmla="*/ 2570 h 2574"/>
                <a:gd name="T42" fmla="*/ 1110 w 2238"/>
                <a:gd name="T43" fmla="*/ 2572 h 2574"/>
                <a:gd name="T44" fmla="*/ 1118 w 2238"/>
                <a:gd name="T45" fmla="*/ 2574 h 2574"/>
                <a:gd name="T46" fmla="*/ 1118 w 2238"/>
                <a:gd name="T47" fmla="*/ 2574 h 2574"/>
                <a:gd name="T48" fmla="*/ 1118 w 2238"/>
                <a:gd name="T49" fmla="*/ 2574 h 2574"/>
                <a:gd name="T50" fmla="*/ 1118 w 2238"/>
                <a:gd name="T51" fmla="*/ 2574 h 2574"/>
                <a:gd name="T52" fmla="*/ 1118 w 2238"/>
                <a:gd name="T53" fmla="*/ 2574 h 2574"/>
                <a:gd name="T54" fmla="*/ 1118 w 2238"/>
                <a:gd name="T55" fmla="*/ 2574 h 2574"/>
                <a:gd name="T56" fmla="*/ 1126 w 2238"/>
                <a:gd name="T57" fmla="*/ 2572 h 2574"/>
                <a:gd name="T58" fmla="*/ 1136 w 2238"/>
                <a:gd name="T59" fmla="*/ 2570 h 2574"/>
                <a:gd name="T60" fmla="*/ 2220 w 2238"/>
                <a:gd name="T61" fmla="*/ 1944 h 2574"/>
                <a:gd name="T62" fmla="*/ 2220 w 2238"/>
                <a:gd name="T63" fmla="*/ 1944 h 2574"/>
                <a:gd name="T64" fmla="*/ 2228 w 2238"/>
                <a:gd name="T65" fmla="*/ 1938 h 2574"/>
                <a:gd name="T66" fmla="*/ 2232 w 2238"/>
                <a:gd name="T67" fmla="*/ 1930 h 2574"/>
                <a:gd name="T68" fmla="*/ 2236 w 2238"/>
                <a:gd name="T69" fmla="*/ 1922 h 2574"/>
                <a:gd name="T70" fmla="*/ 2238 w 2238"/>
                <a:gd name="T71" fmla="*/ 1914 h 2574"/>
                <a:gd name="T72" fmla="*/ 2238 w 2238"/>
                <a:gd name="T73" fmla="*/ 660 h 2574"/>
                <a:gd name="T74" fmla="*/ 2238 w 2238"/>
                <a:gd name="T75" fmla="*/ 660 h 2574"/>
                <a:gd name="T76" fmla="*/ 2236 w 2238"/>
                <a:gd name="T77" fmla="*/ 652 h 2574"/>
                <a:gd name="T78" fmla="*/ 2232 w 2238"/>
                <a:gd name="T79" fmla="*/ 644 h 2574"/>
                <a:gd name="T80" fmla="*/ 2228 w 2238"/>
                <a:gd name="T81" fmla="*/ 636 h 2574"/>
                <a:gd name="T82" fmla="*/ 2220 w 2238"/>
                <a:gd name="T83" fmla="*/ 632 h 2574"/>
                <a:gd name="T84" fmla="*/ 2220 w 2238"/>
                <a:gd name="T85" fmla="*/ 632 h 2574"/>
                <a:gd name="T86" fmla="*/ 1118 w 2238"/>
                <a:gd name="T87" fmla="*/ 74 h 2574"/>
                <a:gd name="T88" fmla="*/ 2134 w 2238"/>
                <a:gd name="T89" fmla="*/ 660 h 2574"/>
                <a:gd name="T90" fmla="*/ 1118 w 2238"/>
                <a:gd name="T91" fmla="*/ 1248 h 2574"/>
                <a:gd name="T92" fmla="*/ 102 w 2238"/>
                <a:gd name="T93" fmla="*/ 660 h 2574"/>
                <a:gd name="T94" fmla="*/ 1118 w 2238"/>
                <a:gd name="T95" fmla="*/ 74 h 2574"/>
                <a:gd name="T96" fmla="*/ 1084 w 2238"/>
                <a:gd name="T97" fmla="*/ 2480 h 2574"/>
                <a:gd name="T98" fmla="*/ 68 w 2238"/>
                <a:gd name="T99" fmla="*/ 1894 h 2574"/>
                <a:gd name="T100" fmla="*/ 68 w 2238"/>
                <a:gd name="T101" fmla="*/ 720 h 2574"/>
                <a:gd name="T102" fmla="*/ 1084 w 2238"/>
                <a:gd name="T103" fmla="*/ 1306 h 2574"/>
                <a:gd name="T104" fmla="*/ 1084 w 2238"/>
                <a:gd name="T105" fmla="*/ 2480 h 2574"/>
                <a:gd name="T106" fmla="*/ 2168 w 2238"/>
                <a:gd name="T107" fmla="*/ 1894 h 2574"/>
                <a:gd name="T108" fmla="*/ 1152 w 2238"/>
                <a:gd name="T109" fmla="*/ 2480 h 2574"/>
                <a:gd name="T110" fmla="*/ 1152 w 2238"/>
                <a:gd name="T111" fmla="*/ 1306 h 2574"/>
                <a:gd name="T112" fmla="*/ 1784 w 2238"/>
                <a:gd name="T113" fmla="*/ 942 h 2574"/>
                <a:gd name="T114" fmla="*/ 2168 w 2238"/>
                <a:gd name="T115" fmla="*/ 720 h 2574"/>
                <a:gd name="T116" fmla="*/ 2168 w 2238"/>
                <a:gd name="T117" fmla="*/ 1894 h 2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238" h="2574">
                  <a:moveTo>
                    <a:pt x="2220" y="632"/>
                  </a:moveTo>
                  <a:lnTo>
                    <a:pt x="1136" y="4"/>
                  </a:lnTo>
                  <a:lnTo>
                    <a:pt x="1136" y="4"/>
                  </a:lnTo>
                  <a:lnTo>
                    <a:pt x="1126" y="2"/>
                  </a:lnTo>
                  <a:lnTo>
                    <a:pt x="1118" y="0"/>
                  </a:lnTo>
                  <a:lnTo>
                    <a:pt x="1110" y="2"/>
                  </a:lnTo>
                  <a:lnTo>
                    <a:pt x="1102" y="4"/>
                  </a:lnTo>
                  <a:lnTo>
                    <a:pt x="16" y="632"/>
                  </a:lnTo>
                  <a:lnTo>
                    <a:pt x="16" y="632"/>
                  </a:lnTo>
                  <a:lnTo>
                    <a:pt x="8" y="636"/>
                  </a:lnTo>
                  <a:lnTo>
                    <a:pt x="4" y="644"/>
                  </a:lnTo>
                  <a:lnTo>
                    <a:pt x="0" y="652"/>
                  </a:lnTo>
                  <a:lnTo>
                    <a:pt x="0" y="660"/>
                  </a:lnTo>
                  <a:lnTo>
                    <a:pt x="0" y="1914"/>
                  </a:lnTo>
                  <a:lnTo>
                    <a:pt x="0" y="1914"/>
                  </a:lnTo>
                  <a:lnTo>
                    <a:pt x="0" y="1922"/>
                  </a:lnTo>
                  <a:lnTo>
                    <a:pt x="4" y="1930"/>
                  </a:lnTo>
                  <a:lnTo>
                    <a:pt x="8" y="1938"/>
                  </a:lnTo>
                  <a:lnTo>
                    <a:pt x="16" y="1944"/>
                  </a:lnTo>
                  <a:lnTo>
                    <a:pt x="1102" y="2570"/>
                  </a:lnTo>
                  <a:lnTo>
                    <a:pt x="1102" y="2570"/>
                  </a:lnTo>
                  <a:lnTo>
                    <a:pt x="1110" y="2572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26" y="2572"/>
                  </a:lnTo>
                  <a:lnTo>
                    <a:pt x="1136" y="2570"/>
                  </a:lnTo>
                  <a:lnTo>
                    <a:pt x="2220" y="1944"/>
                  </a:lnTo>
                  <a:lnTo>
                    <a:pt x="2220" y="1944"/>
                  </a:lnTo>
                  <a:lnTo>
                    <a:pt x="2228" y="1938"/>
                  </a:lnTo>
                  <a:lnTo>
                    <a:pt x="2232" y="1930"/>
                  </a:lnTo>
                  <a:lnTo>
                    <a:pt x="2236" y="1922"/>
                  </a:lnTo>
                  <a:lnTo>
                    <a:pt x="2238" y="1914"/>
                  </a:lnTo>
                  <a:lnTo>
                    <a:pt x="2238" y="660"/>
                  </a:lnTo>
                  <a:lnTo>
                    <a:pt x="2238" y="660"/>
                  </a:lnTo>
                  <a:lnTo>
                    <a:pt x="2236" y="652"/>
                  </a:lnTo>
                  <a:lnTo>
                    <a:pt x="2232" y="644"/>
                  </a:lnTo>
                  <a:lnTo>
                    <a:pt x="2228" y="636"/>
                  </a:lnTo>
                  <a:lnTo>
                    <a:pt x="2220" y="632"/>
                  </a:lnTo>
                  <a:lnTo>
                    <a:pt x="2220" y="632"/>
                  </a:lnTo>
                  <a:close/>
                  <a:moveTo>
                    <a:pt x="1118" y="74"/>
                  </a:moveTo>
                  <a:lnTo>
                    <a:pt x="2134" y="660"/>
                  </a:lnTo>
                  <a:lnTo>
                    <a:pt x="1118" y="1248"/>
                  </a:lnTo>
                  <a:lnTo>
                    <a:pt x="102" y="660"/>
                  </a:lnTo>
                  <a:lnTo>
                    <a:pt x="1118" y="74"/>
                  </a:lnTo>
                  <a:close/>
                  <a:moveTo>
                    <a:pt x="1084" y="2480"/>
                  </a:moveTo>
                  <a:lnTo>
                    <a:pt x="68" y="1894"/>
                  </a:lnTo>
                  <a:lnTo>
                    <a:pt x="68" y="720"/>
                  </a:lnTo>
                  <a:lnTo>
                    <a:pt x="1084" y="1306"/>
                  </a:lnTo>
                  <a:lnTo>
                    <a:pt x="1084" y="2480"/>
                  </a:lnTo>
                  <a:close/>
                  <a:moveTo>
                    <a:pt x="2168" y="1894"/>
                  </a:moveTo>
                  <a:lnTo>
                    <a:pt x="1152" y="2480"/>
                  </a:lnTo>
                  <a:lnTo>
                    <a:pt x="1152" y="1306"/>
                  </a:lnTo>
                  <a:lnTo>
                    <a:pt x="1784" y="942"/>
                  </a:lnTo>
                  <a:lnTo>
                    <a:pt x="2168" y="720"/>
                  </a:lnTo>
                  <a:lnTo>
                    <a:pt x="2168" y="189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6" name="텍스트 개체 틀 5"/>
          <p:cNvSpPr>
            <a:spLocks noGrp="1"/>
          </p:cNvSpPr>
          <p:nvPr>
            <p:ph type="body" sz="quarter" idx="14"/>
          </p:nvPr>
        </p:nvSpPr>
        <p:spPr>
          <a:xfrm>
            <a:off x="775781" y="3988540"/>
            <a:ext cx="1733754" cy="313932"/>
          </a:xfrm>
        </p:spPr>
        <p:txBody>
          <a:bodyPr/>
          <a:lstStyle/>
          <a:p>
            <a:endParaRPr lang="ko-KR" altLang="en-US" dirty="0"/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915" y="6534402"/>
            <a:ext cx="1085638" cy="22081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8800" y="6467180"/>
            <a:ext cx="6031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주최</a:t>
            </a:r>
            <a:endParaRPr lang="ko-KR" altLang="en-US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3358151" y="6397506"/>
            <a:ext cx="1892622" cy="417014"/>
            <a:chOff x="3633200" y="6388158"/>
            <a:chExt cx="1697676" cy="417014"/>
          </a:xfrm>
        </p:grpSpPr>
        <p:pic>
          <p:nvPicPr>
            <p:cNvPr id="23" name="그림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1621" y="6388158"/>
              <a:ext cx="609255" cy="417014"/>
            </a:xfrm>
            <a:prstGeom prst="rect">
              <a:avLst/>
            </a:prstGeom>
          </p:spPr>
        </p:pic>
        <p:pic>
          <p:nvPicPr>
            <p:cNvPr id="24" name="그림 2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38652" y="6453752"/>
              <a:ext cx="567877" cy="326388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633200" y="6467354"/>
              <a:ext cx="54100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주관</a:t>
              </a:r>
              <a:endParaRPr lang="ko-KR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5629376" y="6434735"/>
            <a:ext cx="6031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운영</a:t>
            </a:r>
            <a:endParaRPr lang="ko-KR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925" y="6479671"/>
            <a:ext cx="1314229" cy="301075"/>
          </a:xfrm>
          <a:prstGeom prst="rect">
            <a:avLst/>
          </a:prstGeom>
        </p:spPr>
      </p:pic>
      <p:pic>
        <p:nvPicPr>
          <p:cNvPr id="1026" name="Picture 2" descr="C:\Users\GeNiE\Documents\카카오톡 받은 파일\4. 스마트파머_CI_로고\스마트파머 로고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1547" y="6397506"/>
            <a:ext cx="1074737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095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1"/>
          <p:cNvSpPr txBox="1">
            <a:spLocks noChangeAspect="1"/>
          </p:cNvSpPr>
          <p:nvPr/>
        </p:nvSpPr>
        <p:spPr>
          <a:xfrm>
            <a:off x="540000" y="396000"/>
            <a:ext cx="2409677" cy="646331"/>
          </a:xfrm>
          <a:prstGeom prst="rect">
            <a:avLst/>
          </a:prstGeom>
        </p:spPr>
        <p:txBody>
          <a:bodyPr wrap="square" anchor="t">
            <a:sp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5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4000" dirty="0"/>
              <a:t>Contents</a:t>
            </a:r>
            <a:endParaRPr lang="ko-KR" altLang="en-US" sz="4000" dirty="0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1144308" y="2304418"/>
            <a:ext cx="4739148" cy="6096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750308" y="2409163"/>
            <a:ext cx="36767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accent1"/>
                </a:solidFill>
              </a:rPr>
              <a:t>Problem or Customer Needs</a:t>
            </a:r>
            <a:endParaRPr lang="en-US" altLang="ko-KR" sz="2000" b="1" dirty="0">
              <a:solidFill>
                <a:schemeClr val="accent1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1144308" y="1536111"/>
            <a:ext cx="4739148" cy="6096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750308" y="1640856"/>
            <a:ext cx="25769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accent1"/>
                </a:solidFill>
              </a:rPr>
              <a:t>Executive Summary</a:t>
            </a:r>
            <a:endParaRPr lang="en-US" altLang="ko-KR" sz="2000" b="1" dirty="0">
              <a:solidFill>
                <a:schemeClr val="accent1"/>
              </a:solidFill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1144308" y="3072725"/>
            <a:ext cx="4739148" cy="6096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1750308" y="3177470"/>
            <a:ext cx="20938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>
                <a:solidFill>
                  <a:schemeClr val="accent1"/>
                </a:solidFill>
              </a:rPr>
              <a:t>Business </a:t>
            </a:r>
            <a:r>
              <a:rPr lang="en-US" altLang="ko-KR" sz="2000" b="1" dirty="0" smtClean="0">
                <a:solidFill>
                  <a:schemeClr val="accent1"/>
                </a:solidFill>
              </a:rPr>
              <a:t>Model</a:t>
            </a:r>
            <a:endParaRPr lang="en-US" altLang="ko-KR" sz="2000" b="1" dirty="0">
              <a:solidFill>
                <a:schemeClr val="accent1"/>
              </a:solidFill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1144308" y="3841032"/>
            <a:ext cx="4739148" cy="6096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1750308" y="3945777"/>
            <a:ext cx="21314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>
                <a:solidFill>
                  <a:schemeClr val="accent1"/>
                </a:solidFill>
              </a:rPr>
              <a:t>Market Analysis</a:t>
            </a:r>
          </a:p>
        </p:txBody>
      </p:sp>
      <p:sp>
        <p:nvSpPr>
          <p:cNvPr id="24" name="모서리가 둥근 직사각형 23"/>
          <p:cNvSpPr/>
          <p:nvPr/>
        </p:nvSpPr>
        <p:spPr>
          <a:xfrm>
            <a:off x="1144308" y="4609339"/>
            <a:ext cx="4739148" cy="6096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1750308" y="4714084"/>
            <a:ext cx="16962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accent1"/>
                </a:solidFill>
              </a:rPr>
              <a:t>Competition</a:t>
            </a:r>
            <a:endParaRPr lang="ko-KR" altLang="en-US" sz="2000" b="1" dirty="0">
              <a:solidFill>
                <a:schemeClr val="accent1"/>
              </a:solidFill>
            </a:endParaRPr>
          </a:p>
        </p:txBody>
      </p:sp>
      <p:grpSp>
        <p:nvGrpSpPr>
          <p:cNvPr id="27" name="그룹 26"/>
          <p:cNvGrpSpPr>
            <a:grpSpLocks noChangeAspect="1"/>
          </p:cNvGrpSpPr>
          <p:nvPr/>
        </p:nvGrpSpPr>
        <p:grpSpPr>
          <a:xfrm>
            <a:off x="1293935" y="1664511"/>
            <a:ext cx="306747" cy="352800"/>
            <a:chOff x="3546475" y="2409825"/>
            <a:chExt cx="3552825" cy="4086225"/>
          </a:xfrm>
        </p:grpSpPr>
        <p:sp>
          <p:nvSpPr>
            <p:cNvPr id="28" name="Freeform 14"/>
            <p:cNvSpPr>
              <a:spLocks/>
            </p:cNvSpPr>
            <p:nvPr/>
          </p:nvSpPr>
          <p:spPr bwMode="auto">
            <a:xfrm>
              <a:off x="3600450" y="2463800"/>
              <a:ext cx="3444875" cy="1990725"/>
            </a:xfrm>
            <a:custGeom>
              <a:avLst/>
              <a:gdLst>
                <a:gd name="T0" fmla="*/ 2170 w 2170"/>
                <a:gd name="T1" fmla="*/ 626 h 1254"/>
                <a:gd name="T2" fmla="*/ 2170 w 2170"/>
                <a:gd name="T3" fmla="*/ 626 h 1254"/>
                <a:gd name="T4" fmla="*/ 1084 w 2170"/>
                <a:gd name="T5" fmla="*/ 0 h 1254"/>
                <a:gd name="T6" fmla="*/ 0 w 2170"/>
                <a:gd name="T7" fmla="*/ 626 h 1254"/>
                <a:gd name="T8" fmla="*/ 0 w 2170"/>
                <a:gd name="T9" fmla="*/ 626 h 1254"/>
                <a:gd name="T10" fmla="*/ 1084 w 2170"/>
                <a:gd name="T11" fmla="*/ 1254 h 1254"/>
                <a:gd name="T12" fmla="*/ 1084 w 2170"/>
                <a:gd name="T13" fmla="*/ 1254 h 1254"/>
                <a:gd name="T14" fmla="*/ 2170 w 2170"/>
                <a:gd name="T15" fmla="*/ 626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0" h="1254">
                  <a:moveTo>
                    <a:pt x="2170" y="626"/>
                  </a:moveTo>
                  <a:lnTo>
                    <a:pt x="2170" y="626"/>
                  </a:lnTo>
                  <a:lnTo>
                    <a:pt x="1084" y="0"/>
                  </a:lnTo>
                  <a:lnTo>
                    <a:pt x="0" y="626"/>
                  </a:lnTo>
                  <a:lnTo>
                    <a:pt x="0" y="626"/>
                  </a:lnTo>
                  <a:lnTo>
                    <a:pt x="1084" y="1254"/>
                  </a:lnTo>
                  <a:lnTo>
                    <a:pt x="1084" y="1254"/>
                  </a:lnTo>
                  <a:lnTo>
                    <a:pt x="2170" y="62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Freeform 15"/>
            <p:cNvSpPr>
              <a:spLocks/>
            </p:cNvSpPr>
            <p:nvPr/>
          </p:nvSpPr>
          <p:spPr bwMode="auto">
            <a:xfrm>
              <a:off x="3600450" y="3457575"/>
              <a:ext cx="1720850" cy="2984500"/>
            </a:xfrm>
            <a:custGeom>
              <a:avLst/>
              <a:gdLst>
                <a:gd name="T0" fmla="*/ 1084 w 1084"/>
                <a:gd name="T1" fmla="*/ 628 h 1880"/>
                <a:gd name="T2" fmla="*/ 0 w 1084"/>
                <a:gd name="T3" fmla="*/ 0 h 1880"/>
                <a:gd name="T4" fmla="*/ 0 w 1084"/>
                <a:gd name="T5" fmla="*/ 1254 h 1880"/>
                <a:gd name="T6" fmla="*/ 1084 w 1084"/>
                <a:gd name="T7" fmla="*/ 1880 h 1880"/>
                <a:gd name="T8" fmla="*/ 1084 w 1084"/>
                <a:gd name="T9" fmla="*/ 1880 h 1880"/>
                <a:gd name="T10" fmla="*/ 1084 w 1084"/>
                <a:gd name="T11" fmla="*/ 628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880">
                  <a:moveTo>
                    <a:pt x="1084" y="628"/>
                  </a:moveTo>
                  <a:lnTo>
                    <a:pt x="0" y="0"/>
                  </a:lnTo>
                  <a:lnTo>
                    <a:pt x="0" y="1254"/>
                  </a:lnTo>
                  <a:lnTo>
                    <a:pt x="1084" y="1880"/>
                  </a:lnTo>
                  <a:lnTo>
                    <a:pt x="1084" y="1880"/>
                  </a:lnTo>
                  <a:lnTo>
                    <a:pt x="1084" y="6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5321300" y="3457575"/>
              <a:ext cx="1724025" cy="2984500"/>
            </a:xfrm>
            <a:custGeom>
              <a:avLst/>
              <a:gdLst>
                <a:gd name="T0" fmla="*/ 1086 w 1086"/>
                <a:gd name="T1" fmla="*/ 0 h 1880"/>
                <a:gd name="T2" fmla="*/ 0 w 1086"/>
                <a:gd name="T3" fmla="*/ 628 h 1880"/>
                <a:gd name="T4" fmla="*/ 0 w 1086"/>
                <a:gd name="T5" fmla="*/ 1880 h 1880"/>
                <a:gd name="T6" fmla="*/ 1086 w 1086"/>
                <a:gd name="T7" fmla="*/ 1254 h 1880"/>
                <a:gd name="T8" fmla="*/ 1086 w 1086"/>
                <a:gd name="T9" fmla="*/ 0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6" h="1880">
                  <a:moveTo>
                    <a:pt x="1086" y="0"/>
                  </a:moveTo>
                  <a:lnTo>
                    <a:pt x="0" y="628"/>
                  </a:lnTo>
                  <a:lnTo>
                    <a:pt x="0" y="1880"/>
                  </a:lnTo>
                  <a:lnTo>
                    <a:pt x="1086" y="1254"/>
                  </a:lnTo>
                  <a:lnTo>
                    <a:pt x="108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" name="Freeform 17"/>
            <p:cNvSpPr>
              <a:spLocks noEditPoints="1"/>
            </p:cNvSpPr>
            <p:nvPr/>
          </p:nvSpPr>
          <p:spPr bwMode="auto">
            <a:xfrm>
              <a:off x="3546475" y="2409825"/>
              <a:ext cx="3552825" cy="4086225"/>
            </a:xfrm>
            <a:custGeom>
              <a:avLst/>
              <a:gdLst>
                <a:gd name="T0" fmla="*/ 2220 w 2238"/>
                <a:gd name="T1" fmla="*/ 632 h 2574"/>
                <a:gd name="T2" fmla="*/ 1136 w 2238"/>
                <a:gd name="T3" fmla="*/ 4 h 2574"/>
                <a:gd name="T4" fmla="*/ 1136 w 2238"/>
                <a:gd name="T5" fmla="*/ 4 h 2574"/>
                <a:gd name="T6" fmla="*/ 1126 w 2238"/>
                <a:gd name="T7" fmla="*/ 2 h 2574"/>
                <a:gd name="T8" fmla="*/ 1118 w 2238"/>
                <a:gd name="T9" fmla="*/ 0 h 2574"/>
                <a:gd name="T10" fmla="*/ 1110 w 2238"/>
                <a:gd name="T11" fmla="*/ 2 h 2574"/>
                <a:gd name="T12" fmla="*/ 1102 w 2238"/>
                <a:gd name="T13" fmla="*/ 4 h 2574"/>
                <a:gd name="T14" fmla="*/ 16 w 2238"/>
                <a:gd name="T15" fmla="*/ 632 h 2574"/>
                <a:gd name="T16" fmla="*/ 16 w 2238"/>
                <a:gd name="T17" fmla="*/ 632 h 2574"/>
                <a:gd name="T18" fmla="*/ 8 w 2238"/>
                <a:gd name="T19" fmla="*/ 636 h 2574"/>
                <a:gd name="T20" fmla="*/ 4 w 2238"/>
                <a:gd name="T21" fmla="*/ 644 h 2574"/>
                <a:gd name="T22" fmla="*/ 0 w 2238"/>
                <a:gd name="T23" fmla="*/ 652 h 2574"/>
                <a:gd name="T24" fmla="*/ 0 w 2238"/>
                <a:gd name="T25" fmla="*/ 660 h 2574"/>
                <a:gd name="T26" fmla="*/ 0 w 2238"/>
                <a:gd name="T27" fmla="*/ 1914 h 2574"/>
                <a:gd name="T28" fmla="*/ 0 w 2238"/>
                <a:gd name="T29" fmla="*/ 1914 h 2574"/>
                <a:gd name="T30" fmla="*/ 0 w 2238"/>
                <a:gd name="T31" fmla="*/ 1922 h 2574"/>
                <a:gd name="T32" fmla="*/ 4 w 2238"/>
                <a:gd name="T33" fmla="*/ 1930 h 2574"/>
                <a:gd name="T34" fmla="*/ 8 w 2238"/>
                <a:gd name="T35" fmla="*/ 1938 h 2574"/>
                <a:gd name="T36" fmla="*/ 16 w 2238"/>
                <a:gd name="T37" fmla="*/ 1944 h 2574"/>
                <a:gd name="T38" fmla="*/ 1102 w 2238"/>
                <a:gd name="T39" fmla="*/ 2570 h 2574"/>
                <a:gd name="T40" fmla="*/ 1102 w 2238"/>
                <a:gd name="T41" fmla="*/ 2570 h 2574"/>
                <a:gd name="T42" fmla="*/ 1110 w 2238"/>
                <a:gd name="T43" fmla="*/ 2572 h 2574"/>
                <a:gd name="T44" fmla="*/ 1118 w 2238"/>
                <a:gd name="T45" fmla="*/ 2574 h 2574"/>
                <a:gd name="T46" fmla="*/ 1118 w 2238"/>
                <a:gd name="T47" fmla="*/ 2574 h 2574"/>
                <a:gd name="T48" fmla="*/ 1118 w 2238"/>
                <a:gd name="T49" fmla="*/ 2574 h 2574"/>
                <a:gd name="T50" fmla="*/ 1118 w 2238"/>
                <a:gd name="T51" fmla="*/ 2574 h 2574"/>
                <a:gd name="T52" fmla="*/ 1118 w 2238"/>
                <a:gd name="T53" fmla="*/ 2574 h 2574"/>
                <a:gd name="T54" fmla="*/ 1118 w 2238"/>
                <a:gd name="T55" fmla="*/ 2574 h 2574"/>
                <a:gd name="T56" fmla="*/ 1126 w 2238"/>
                <a:gd name="T57" fmla="*/ 2572 h 2574"/>
                <a:gd name="T58" fmla="*/ 1136 w 2238"/>
                <a:gd name="T59" fmla="*/ 2570 h 2574"/>
                <a:gd name="T60" fmla="*/ 2220 w 2238"/>
                <a:gd name="T61" fmla="*/ 1944 h 2574"/>
                <a:gd name="T62" fmla="*/ 2220 w 2238"/>
                <a:gd name="T63" fmla="*/ 1944 h 2574"/>
                <a:gd name="T64" fmla="*/ 2228 w 2238"/>
                <a:gd name="T65" fmla="*/ 1938 h 2574"/>
                <a:gd name="T66" fmla="*/ 2232 w 2238"/>
                <a:gd name="T67" fmla="*/ 1930 h 2574"/>
                <a:gd name="T68" fmla="*/ 2236 w 2238"/>
                <a:gd name="T69" fmla="*/ 1922 h 2574"/>
                <a:gd name="T70" fmla="*/ 2238 w 2238"/>
                <a:gd name="T71" fmla="*/ 1914 h 2574"/>
                <a:gd name="T72" fmla="*/ 2238 w 2238"/>
                <a:gd name="T73" fmla="*/ 660 h 2574"/>
                <a:gd name="T74" fmla="*/ 2238 w 2238"/>
                <a:gd name="T75" fmla="*/ 660 h 2574"/>
                <a:gd name="T76" fmla="*/ 2236 w 2238"/>
                <a:gd name="T77" fmla="*/ 652 h 2574"/>
                <a:gd name="T78" fmla="*/ 2232 w 2238"/>
                <a:gd name="T79" fmla="*/ 644 h 2574"/>
                <a:gd name="T80" fmla="*/ 2228 w 2238"/>
                <a:gd name="T81" fmla="*/ 636 h 2574"/>
                <a:gd name="T82" fmla="*/ 2220 w 2238"/>
                <a:gd name="T83" fmla="*/ 632 h 2574"/>
                <a:gd name="T84" fmla="*/ 2220 w 2238"/>
                <a:gd name="T85" fmla="*/ 632 h 2574"/>
                <a:gd name="T86" fmla="*/ 1118 w 2238"/>
                <a:gd name="T87" fmla="*/ 74 h 2574"/>
                <a:gd name="T88" fmla="*/ 2134 w 2238"/>
                <a:gd name="T89" fmla="*/ 660 h 2574"/>
                <a:gd name="T90" fmla="*/ 1118 w 2238"/>
                <a:gd name="T91" fmla="*/ 1248 h 2574"/>
                <a:gd name="T92" fmla="*/ 102 w 2238"/>
                <a:gd name="T93" fmla="*/ 660 h 2574"/>
                <a:gd name="T94" fmla="*/ 1118 w 2238"/>
                <a:gd name="T95" fmla="*/ 74 h 2574"/>
                <a:gd name="T96" fmla="*/ 1084 w 2238"/>
                <a:gd name="T97" fmla="*/ 2480 h 2574"/>
                <a:gd name="T98" fmla="*/ 68 w 2238"/>
                <a:gd name="T99" fmla="*/ 1894 h 2574"/>
                <a:gd name="T100" fmla="*/ 68 w 2238"/>
                <a:gd name="T101" fmla="*/ 720 h 2574"/>
                <a:gd name="T102" fmla="*/ 1084 w 2238"/>
                <a:gd name="T103" fmla="*/ 1306 h 2574"/>
                <a:gd name="T104" fmla="*/ 1084 w 2238"/>
                <a:gd name="T105" fmla="*/ 2480 h 2574"/>
                <a:gd name="T106" fmla="*/ 2168 w 2238"/>
                <a:gd name="T107" fmla="*/ 1894 h 2574"/>
                <a:gd name="T108" fmla="*/ 1152 w 2238"/>
                <a:gd name="T109" fmla="*/ 2480 h 2574"/>
                <a:gd name="T110" fmla="*/ 1152 w 2238"/>
                <a:gd name="T111" fmla="*/ 1306 h 2574"/>
                <a:gd name="T112" fmla="*/ 1784 w 2238"/>
                <a:gd name="T113" fmla="*/ 942 h 2574"/>
                <a:gd name="T114" fmla="*/ 2168 w 2238"/>
                <a:gd name="T115" fmla="*/ 720 h 2574"/>
                <a:gd name="T116" fmla="*/ 2168 w 2238"/>
                <a:gd name="T117" fmla="*/ 1894 h 2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238" h="2574">
                  <a:moveTo>
                    <a:pt x="2220" y="632"/>
                  </a:moveTo>
                  <a:lnTo>
                    <a:pt x="1136" y="4"/>
                  </a:lnTo>
                  <a:lnTo>
                    <a:pt x="1136" y="4"/>
                  </a:lnTo>
                  <a:lnTo>
                    <a:pt x="1126" y="2"/>
                  </a:lnTo>
                  <a:lnTo>
                    <a:pt x="1118" y="0"/>
                  </a:lnTo>
                  <a:lnTo>
                    <a:pt x="1110" y="2"/>
                  </a:lnTo>
                  <a:lnTo>
                    <a:pt x="1102" y="4"/>
                  </a:lnTo>
                  <a:lnTo>
                    <a:pt x="16" y="632"/>
                  </a:lnTo>
                  <a:lnTo>
                    <a:pt x="16" y="632"/>
                  </a:lnTo>
                  <a:lnTo>
                    <a:pt x="8" y="636"/>
                  </a:lnTo>
                  <a:lnTo>
                    <a:pt x="4" y="644"/>
                  </a:lnTo>
                  <a:lnTo>
                    <a:pt x="0" y="652"/>
                  </a:lnTo>
                  <a:lnTo>
                    <a:pt x="0" y="660"/>
                  </a:lnTo>
                  <a:lnTo>
                    <a:pt x="0" y="1914"/>
                  </a:lnTo>
                  <a:lnTo>
                    <a:pt x="0" y="1914"/>
                  </a:lnTo>
                  <a:lnTo>
                    <a:pt x="0" y="1922"/>
                  </a:lnTo>
                  <a:lnTo>
                    <a:pt x="4" y="1930"/>
                  </a:lnTo>
                  <a:lnTo>
                    <a:pt x="8" y="1938"/>
                  </a:lnTo>
                  <a:lnTo>
                    <a:pt x="16" y="1944"/>
                  </a:lnTo>
                  <a:lnTo>
                    <a:pt x="1102" y="2570"/>
                  </a:lnTo>
                  <a:lnTo>
                    <a:pt x="1102" y="2570"/>
                  </a:lnTo>
                  <a:lnTo>
                    <a:pt x="1110" y="2572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26" y="2572"/>
                  </a:lnTo>
                  <a:lnTo>
                    <a:pt x="1136" y="2570"/>
                  </a:lnTo>
                  <a:lnTo>
                    <a:pt x="2220" y="1944"/>
                  </a:lnTo>
                  <a:lnTo>
                    <a:pt x="2220" y="1944"/>
                  </a:lnTo>
                  <a:lnTo>
                    <a:pt x="2228" y="1938"/>
                  </a:lnTo>
                  <a:lnTo>
                    <a:pt x="2232" y="1930"/>
                  </a:lnTo>
                  <a:lnTo>
                    <a:pt x="2236" y="1922"/>
                  </a:lnTo>
                  <a:lnTo>
                    <a:pt x="2238" y="1914"/>
                  </a:lnTo>
                  <a:lnTo>
                    <a:pt x="2238" y="660"/>
                  </a:lnTo>
                  <a:lnTo>
                    <a:pt x="2238" y="660"/>
                  </a:lnTo>
                  <a:lnTo>
                    <a:pt x="2236" y="652"/>
                  </a:lnTo>
                  <a:lnTo>
                    <a:pt x="2232" y="644"/>
                  </a:lnTo>
                  <a:lnTo>
                    <a:pt x="2228" y="636"/>
                  </a:lnTo>
                  <a:lnTo>
                    <a:pt x="2220" y="632"/>
                  </a:lnTo>
                  <a:lnTo>
                    <a:pt x="2220" y="632"/>
                  </a:lnTo>
                  <a:close/>
                  <a:moveTo>
                    <a:pt x="1118" y="74"/>
                  </a:moveTo>
                  <a:lnTo>
                    <a:pt x="2134" y="660"/>
                  </a:lnTo>
                  <a:lnTo>
                    <a:pt x="1118" y="1248"/>
                  </a:lnTo>
                  <a:lnTo>
                    <a:pt x="102" y="660"/>
                  </a:lnTo>
                  <a:lnTo>
                    <a:pt x="1118" y="74"/>
                  </a:lnTo>
                  <a:close/>
                  <a:moveTo>
                    <a:pt x="1084" y="2480"/>
                  </a:moveTo>
                  <a:lnTo>
                    <a:pt x="68" y="1894"/>
                  </a:lnTo>
                  <a:lnTo>
                    <a:pt x="68" y="720"/>
                  </a:lnTo>
                  <a:lnTo>
                    <a:pt x="1084" y="1306"/>
                  </a:lnTo>
                  <a:lnTo>
                    <a:pt x="1084" y="2480"/>
                  </a:lnTo>
                  <a:close/>
                  <a:moveTo>
                    <a:pt x="2168" y="1894"/>
                  </a:moveTo>
                  <a:lnTo>
                    <a:pt x="1152" y="2480"/>
                  </a:lnTo>
                  <a:lnTo>
                    <a:pt x="1152" y="1306"/>
                  </a:lnTo>
                  <a:lnTo>
                    <a:pt x="1784" y="942"/>
                  </a:lnTo>
                  <a:lnTo>
                    <a:pt x="2168" y="720"/>
                  </a:lnTo>
                  <a:lnTo>
                    <a:pt x="2168" y="189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32" name="그룹 31"/>
          <p:cNvGrpSpPr>
            <a:grpSpLocks noChangeAspect="1"/>
          </p:cNvGrpSpPr>
          <p:nvPr/>
        </p:nvGrpSpPr>
        <p:grpSpPr>
          <a:xfrm>
            <a:off x="1293935" y="2432818"/>
            <a:ext cx="306747" cy="352800"/>
            <a:chOff x="3546475" y="2409825"/>
            <a:chExt cx="3552825" cy="4086225"/>
          </a:xfrm>
        </p:grpSpPr>
        <p:sp>
          <p:nvSpPr>
            <p:cNvPr id="33" name="Freeform 14"/>
            <p:cNvSpPr>
              <a:spLocks/>
            </p:cNvSpPr>
            <p:nvPr/>
          </p:nvSpPr>
          <p:spPr bwMode="auto">
            <a:xfrm>
              <a:off x="3600450" y="2463800"/>
              <a:ext cx="3444875" cy="1990725"/>
            </a:xfrm>
            <a:custGeom>
              <a:avLst/>
              <a:gdLst>
                <a:gd name="T0" fmla="*/ 2170 w 2170"/>
                <a:gd name="T1" fmla="*/ 626 h 1254"/>
                <a:gd name="T2" fmla="*/ 2170 w 2170"/>
                <a:gd name="T3" fmla="*/ 626 h 1254"/>
                <a:gd name="T4" fmla="*/ 1084 w 2170"/>
                <a:gd name="T5" fmla="*/ 0 h 1254"/>
                <a:gd name="T6" fmla="*/ 0 w 2170"/>
                <a:gd name="T7" fmla="*/ 626 h 1254"/>
                <a:gd name="T8" fmla="*/ 0 w 2170"/>
                <a:gd name="T9" fmla="*/ 626 h 1254"/>
                <a:gd name="T10" fmla="*/ 1084 w 2170"/>
                <a:gd name="T11" fmla="*/ 1254 h 1254"/>
                <a:gd name="T12" fmla="*/ 1084 w 2170"/>
                <a:gd name="T13" fmla="*/ 1254 h 1254"/>
                <a:gd name="T14" fmla="*/ 2170 w 2170"/>
                <a:gd name="T15" fmla="*/ 626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0" h="1254">
                  <a:moveTo>
                    <a:pt x="2170" y="626"/>
                  </a:moveTo>
                  <a:lnTo>
                    <a:pt x="2170" y="626"/>
                  </a:lnTo>
                  <a:lnTo>
                    <a:pt x="1084" y="0"/>
                  </a:lnTo>
                  <a:lnTo>
                    <a:pt x="0" y="626"/>
                  </a:lnTo>
                  <a:lnTo>
                    <a:pt x="0" y="626"/>
                  </a:lnTo>
                  <a:lnTo>
                    <a:pt x="1084" y="1254"/>
                  </a:lnTo>
                  <a:lnTo>
                    <a:pt x="1084" y="1254"/>
                  </a:lnTo>
                  <a:lnTo>
                    <a:pt x="2170" y="62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" name="Freeform 15"/>
            <p:cNvSpPr>
              <a:spLocks/>
            </p:cNvSpPr>
            <p:nvPr/>
          </p:nvSpPr>
          <p:spPr bwMode="auto">
            <a:xfrm>
              <a:off x="3600450" y="3457575"/>
              <a:ext cx="1720850" cy="2984500"/>
            </a:xfrm>
            <a:custGeom>
              <a:avLst/>
              <a:gdLst>
                <a:gd name="T0" fmla="*/ 1084 w 1084"/>
                <a:gd name="T1" fmla="*/ 628 h 1880"/>
                <a:gd name="T2" fmla="*/ 0 w 1084"/>
                <a:gd name="T3" fmla="*/ 0 h 1880"/>
                <a:gd name="T4" fmla="*/ 0 w 1084"/>
                <a:gd name="T5" fmla="*/ 1254 h 1880"/>
                <a:gd name="T6" fmla="*/ 1084 w 1084"/>
                <a:gd name="T7" fmla="*/ 1880 h 1880"/>
                <a:gd name="T8" fmla="*/ 1084 w 1084"/>
                <a:gd name="T9" fmla="*/ 1880 h 1880"/>
                <a:gd name="T10" fmla="*/ 1084 w 1084"/>
                <a:gd name="T11" fmla="*/ 628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880">
                  <a:moveTo>
                    <a:pt x="1084" y="628"/>
                  </a:moveTo>
                  <a:lnTo>
                    <a:pt x="0" y="0"/>
                  </a:lnTo>
                  <a:lnTo>
                    <a:pt x="0" y="1254"/>
                  </a:lnTo>
                  <a:lnTo>
                    <a:pt x="1084" y="1880"/>
                  </a:lnTo>
                  <a:lnTo>
                    <a:pt x="1084" y="1880"/>
                  </a:lnTo>
                  <a:lnTo>
                    <a:pt x="1084" y="6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" name="Freeform 16"/>
            <p:cNvSpPr>
              <a:spLocks/>
            </p:cNvSpPr>
            <p:nvPr/>
          </p:nvSpPr>
          <p:spPr bwMode="auto">
            <a:xfrm>
              <a:off x="5321300" y="3457575"/>
              <a:ext cx="1724025" cy="2984500"/>
            </a:xfrm>
            <a:custGeom>
              <a:avLst/>
              <a:gdLst>
                <a:gd name="T0" fmla="*/ 1086 w 1086"/>
                <a:gd name="T1" fmla="*/ 0 h 1880"/>
                <a:gd name="T2" fmla="*/ 0 w 1086"/>
                <a:gd name="T3" fmla="*/ 628 h 1880"/>
                <a:gd name="T4" fmla="*/ 0 w 1086"/>
                <a:gd name="T5" fmla="*/ 1880 h 1880"/>
                <a:gd name="T6" fmla="*/ 1086 w 1086"/>
                <a:gd name="T7" fmla="*/ 1254 h 1880"/>
                <a:gd name="T8" fmla="*/ 1086 w 1086"/>
                <a:gd name="T9" fmla="*/ 0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6" h="1880">
                  <a:moveTo>
                    <a:pt x="1086" y="0"/>
                  </a:moveTo>
                  <a:lnTo>
                    <a:pt x="0" y="628"/>
                  </a:lnTo>
                  <a:lnTo>
                    <a:pt x="0" y="1880"/>
                  </a:lnTo>
                  <a:lnTo>
                    <a:pt x="1086" y="1254"/>
                  </a:lnTo>
                  <a:lnTo>
                    <a:pt x="108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" name="Freeform 17"/>
            <p:cNvSpPr>
              <a:spLocks noEditPoints="1"/>
            </p:cNvSpPr>
            <p:nvPr/>
          </p:nvSpPr>
          <p:spPr bwMode="auto">
            <a:xfrm>
              <a:off x="3546475" y="2409825"/>
              <a:ext cx="3552825" cy="4086225"/>
            </a:xfrm>
            <a:custGeom>
              <a:avLst/>
              <a:gdLst>
                <a:gd name="T0" fmla="*/ 2220 w 2238"/>
                <a:gd name="T1" fmla="*/ 632 h 2574"/>
                <a:gd name="T2" fmla="*/ 1136 w 2238"/>
                <a:gd name="T3" fmla="*/ 4 h 2574"/>
                <a:gd name="T4" fmla="*/ 1136 w 2238"/>
                <a:gd name="T5" fmla="*/ 4 h 2574"/>
                <a:gd name="T6" fmla="*/ 1126 w 2238"/>
                <a:gd name="T7" fmla="*/ 2 h 2574"/>
                <a:gd name="T8" fmla="*/ 1118 w 2238"/>
                <a:gd name="T9" fmla="*/ 0 h 2574"/>
                <a:gd name="T10" fmla="*/ 1110 w 2238"/>
                <a:gd name="T11" fmla="*/ 2 h 2574"/>
                <a:gd name="T12" fmla="*/ 1102 w 2238"/>
                <a:gd name="T13" fmla="*/ 4 h 2574"/>
                <a:gd name="T14" fmla="*/ 16 w 2238"/>
                <a:gd name="T15" fmla="*/ 632 h 2574"/>
                <a:gd name="T16" fmla="*/ 16 w 2238"/>
                <a:gd name="T17" fmla="*/ 632 h 2574"/>
                <a:gd name="T18" fmla="*/ 8 w 2238"/>
                <a:gd name="T19" fmla="*/ 636 h 2574"/>
                <a:gd name="T20" fmla="*/ 4 w 2238"/>
                <a:gd name="T21" fmla="*/ 644 h 2574"/>
                <a:gd name="T22" fmla="*/ 0 w 2238"/>
                <a:gd name="T23" fmla="*/ 652 h 2574"/>
                <a:gd name="T24" fmla="*/ 0 w 2238"/>
                <a:gd name="T25" fmla="*/ 660 h 2574"/>
                <a:gd name="T26" fmla="*/ 0 w 2238"/>
                <a:gd name="T27" fmla="*/ 1914 h 2574"/>
                <a:gd name="T28" fmla="*/ 0 w 2238"/>
                <a:gd name="T29" fmla="*/ 1914 h 2574"/>
                <a:gd name="T30" fmla="*/ 0 w 2238"/>
                <a:gd name="T31" fmla="*/ 1922 h 2574"/>
                <a:gd name="T32" fmla="*/ 4 w 2238"/>
                <a:gd name="T33" fmla="*/ 1930 h 2574"/>
                <a:gd name="T34" fmla="*/ 8 w 2238"/>
                <a:gd name="T35" fmla="*/ 1938 h 2574"/>
                <a:gd name="T36" fmla="*/ 16 w 2238"/>
                <a:gd name="T37" fmla="*/ 1944 h 2574"/>
                <a:gd name="T38" fmla="*/ 1102 w 2238"/>
                <a:gd name="T39" fmla="*/ 2570 h 2574"/>
                <a:gd name="T40" fmla="*/ 1102 w 2238"/>
                <a:gd name="T41" fmla="*/ 2570 h 2574"/>
                <a:gd name="T42" fmla="*/ 1110 w 2238"/>
                <a:gd name="T43" fmla="*/ 2572 h 2574"/>
                <a:gd name="T44" fmla="*/ 1118 w 2238"/>
                <a:gd name="T45" fmla="*/ 2574 h 2574"/>
                <a:gd name="T46" fmla="*/ 1118 w 2238"/>
                <a:gd name="T47" fmla="*/ 2574 h 2574"/>
                <a:gd name="T48" fmla="*/ 1118 w 2238"/>
                <a:gd name="T49" fmla="*/ 2574 h 2574"/>
                <a:gd name="T50" fmla="*/ 1118 w 2238"/>
                <a:gd name="T51" fmla="*/ 2574 h 2574"/>
                <a:gd name="T52" fmla="*/ 1118 w 2238"/>
                <a:gd name="T53" fmla="*/ 2574 h 2574"/>
                <a:gd name="T54" fmla="*/ 1118 w 2238"/>
                <a:gd name="T55" fmla="*/ 2574 h 2574"/>
                <a:gd name="T56" fmla="*/ 1126 w 2238"/>
                <a:gd name="T57" fmla="*/ 2572 h 2574"/>
                <a:gd name="T58" fmla="*/ 1136 w 2238"/>
                <a:gd name="T59" fmla="*/ 2570 h 2574"/>
                <a:gd name="T60" fmla="*/ 2220 w 2238"/>
                <a:gd name="T61" fmla="*/ 1944 h 2574"/>
                <a:gd name="T62" fmla="*/ 2220 w 2238"/>
                <a:gd name="T63" fmla="*/ 1944 h 2574"/>
                <a:gd name="T64" fmla="*/ 2228 w 2238"/>
                <a:gd name="T65" fmla="*/ 1938 h 2574"/>
                <a:gd name="T66" fmla="*/ 2232 w 2238"/>
                <a:gd name="T67" fmla="*/ 1930 h 2574"/>
                <a:gd name="T68" fmla="*/ 2236 w 2238"/>
                <a:gd name="T69" fmla="*/ 1922 h 2574"/>
                <a:gd name="T70" fmla="*/ 2238 w 2238"/>
                <a:gd name="T71" fmla="*/ 1914 h 2574"/>
                <a:gd name="T72" fmla="*/ 2238 w 2238"/>
                <a:gd name="T73" fmla="*/ 660 h 2574"/>
                <a:gd name="T74" fmla="*/ 2238 w 2238"/>
                <a:gd name="T75" fmla="*/ 660 h 2574"/>
                <a:gd name="T76" fmla="*/ 2236 w 2238"/>
                <a:gd name="T77" fmla="*/ 652 h 2574"/>
                <a:gd name="T78" fmla="*/ 2232 w 2238"/>
                <a:gd name="T79" fmla="*/ 644 h 2574"/>
                <a:gd name="T80" fmla="*/ 2228 w 2238"/>
                <a:gd name="T81" fmla="*/ 636 h 2574"/>
                <a:gd name="T82" fmla="*/ 2220 w 2238"/>
                <a:gd name="T83" fmla="*/ 632 h 2574"/>
                <a:gd name="T84" fmla="*/ 2220 w 2238"/>
                <a:gd name="T85" fmla="*/ 632 h 2574"/>
                <a:gd name="T86" fmla="*/ 1118 w 2238"/>
                <a:gd name="T87" fmla="*/ 74 h 2574"/>
                <a:gd name="T88" fmla="*/ 2134 w 2238"/>
                <a:gd name="T89" fmla="*/ 660 h 2574"/>
                <a:gd name="T90" fmla="*/ 1118 w 2238"/>
                <a:gd name="T91" fmla="*/ 1248 h 2574"/>
                <a:gd name="T92" fmla="*/ 102 w 2238"/>
                <a:gd name="T93" fmla="*/ 660 h 2574"/>
                <a:gd name="T94" fmla="*/ 1118 w 2238"/>
                <a:gd name="T95" fmla="*/ 74 h 2574"/>
                <a:gd name="T96" fmla="*/ 1084 w 2238"/>
                <a:gd name="T97" fmla="*/ 2480 h 2574"/>
                <a:gd name="T98" fmla="*/ 68 w 2238"/>
                <a:gd name="T99" fmla="*/ 1894 h 2574"/>
                <a:gd name="T100" fmla="*/ 68 w 2238"/>
                <a:gd name="T101" fmla="*/ 720 h 2574"/>
                <a:gd name="T102" fmla="*/ 1084 w 2238"/>
                <a:gd name="T103" fmla="*/ 1306 h 2574"/>
                <a:gd name="T104" fmla="*/ 1084 w 2238"/>
                <a:gd name="T105" fmla="*/ 2480 h 2574"/>
                <a:gd name="T106" fmla="*/ 2168 w 2238"/>
                <a:gd name="T107" fmla="*/ 1894 h 2574"/>
                <a:gd name="T108" fmla="*/ 1152 w 2238"/>
                <a:gd name="T109" fmla="*/ 2480 h 2574"/>
                <a:gd name="T110" fmla="*/ 1152 w 2238"/>
                <a:gd name="T111" fmla="*/ 1306 h 2574"/>
                <a:gd name="T112" fmla="*/ 1784 w 2238"/>
                <a:gd name="T113" fmla="*/ 942 h 2574"/>
                <a:gd name="T114" fmla="*/ 2168 w 2238"/>
                <a:gd name="T115" fmla="*/ 720 h 2574"/>
                <a:gd name="T116" fmla="*/ 2168 w 2238"/>
                <a:gd name="T117" fmla="*/ 1894 h 2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238" h="2574">
                  <a:moveTo>
                    <a:pt x="2220" y="632"/>
                  </a:moveTo>
                  <a:lnTo>
                    <a:pt x="1136" y="4"/>
                  </a:lnTo>
                  <a:lnTo>
                    <a:pt x="1136" y="4"/>
                  </a:lnTo>
                  <a:lnTo>
                    <a:pt x="1126" y="2"/>
                  </a:lnTo>
                  <a:lnTo>
                    <a:pt x="1118" y="0"/>
                  </a:lnTo>
                  <a:lnTo>
                    <a:pt x="1110" y="2"/>
                  </a:lnTo>
                  <a:lnTo>
                    <a:pt x="1102" y="4"/>
                  </a:lnTo>
                  <a:lnTo>
                    <a:pt x="16" y="632"/>
                  </a:lnTo>
                  <a:lnTo>
                    <a:pt x="16" y="632"/>
                  </a:lnTo>
                  <a:lnTo>
                    <a:pt x="8" y="636"/>
                  </a:lnTo>
                  <a:lnTo>
                    <a:pt x="4" y="644"/>
                  </a:lnTo>
                  <a:lnTo>
                    <a:pt x="0" y="652"/>
                  </a:lnTo>
                  <a:lnTo>
                    <a:pt x="0" y="660"/>
                  </a:lnTo>
                  <a:lnTo>
                    <a:pt x="0" y="1914"/>
                  </a:lnTo>
                  <a:lnTo>
                    <a:pt x="0" y="1914"/>
                  </a:lnTo>
                  <a:lnTo>
                    <a:pt x="0" y="1922"/>
                  </a:lnTo>
                  <a:lnTo>
                    <a:pt x="4" y="1930"/>
                  </a:lnTo>
                  <a:lnTo>
                    <a:pt x="8" y="1938"/>
                  </a:lnTo>
                  <a:lnTo>
                    <a:pt x="16" y="1944"/>
                  </a:lnTo>
                  <a:lnTo>
                    <a:pt x="1102" y="2570"/>
                  </a:lnTo>
                  <a:lnTo>
                    <a:pt x="1102" y="2570"/>
                  </a:lnTo>
                  <a:lnTo>
                    <a:pt x="1110" y="2572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26" y="2572"/>
                  </a:lnTo>
                  <a:lnTo>
                    <a:pt x="1136" y="2570"/>
                  </a:lnTo>
                  <a:lnTo>
                    <a:pt x="2220" y="1944"/>
                  </a:lnTo>
                  <a:lnTo>
                    <a:pt x="2220" y="1944"/>
                  </a:lnTo>
                  <a:lnTo>
                    <a:pt x="2228" y="1938"/>
                  </a:lnTo>
                  <a:lnTo>
                    <a:pt x="2232" y="1930"/>
                  </a:lnTo>
                  <a:lnTo>
                    <a:pt x="2236" y="1922"/>
                  </a:lnTo>
                  <a:lnTo>
                    <a:pt x="2238" y="1914"/>
                  </a:lnTo>
                  <a:lnTo>
                    <a:pt x="2238" y="660"/>
                  </a:lnTo>
                  <a:lnTo>
                    <a:pt x="2238" y="660"/>
                  </a:lnTo>
                  <a:lnTo>
                    <a:pt x="2236" y="652"/>
                  </a:lnTo>
                  <a:lnTo>
                    <a:pt x="2232" y="644"/>
                  </a:lnTo>
                  <a:lnTo>
                    <a:pt x="2228" y="636"/>
                  </a:lnTo>
                  <a:lnTo>
                    <a:pt x="2220" y="632"/>
                  </a:lnTo>
                  <a:lnTo>
                    <a:pt x="2220" y="632"/>
                  </a:lnTo>
                  <a:close/>
                  <a:moveTo>
                    <a:pt x="1118" y="74"/>
                  </a:moveTo>
                  <a:lnTo>
                    <a:pt x="2134" y="660"/>
                  </a:lnTo>
                  <a:lnTo>
                    <a:pt x="1118" y="1248"/>
                  </a:lnTo>
                  <a:lnTo>
                    <a:pt x="102" y="660"/>
                  </a:lnTo>
                  <a:lnTo>
                    <a:pt x="1118" y="74"/>
                  </a:lnTo>
                  <a:close/>
                  <a:moveTo>
                    <a:pt x="1084" y="2480"/>
                  </a:moveTo>
                  <a:lnTo>
                    <a:pt x="68" y="1894"/>
                  </a:lnTo>
                  <a:lnTo>
                    <a:pt x="68" y="720"/>
                  </a:lnTo>
                  <a:lnTo>
                    <a:pt x="1084" y="1306"/>
                  </a:lnTo>
                  <a:lnTo>
                    <a:pt x="1084" y="2480"/>
                  </a:lnTo>
                  <a:close/>
                  <a:moveTo>
                    <a:pt x="2168" y="1894"/>
                  </a:moveTo>
                  <a:lnTo>
                    <a:pt x="1152" y="2480"/>
                  </a:lnTo>
                  <a:lnTo>
                    <a:pt x="1152" y="1306"/>
                  </a:lnTo>
                  <a:lnTo>
                    <a:pt x="1784" y="942"/>
                  </a:lnTo>
                  <a:lnTo>
                    <a:pt x="2168" y="720"/>
                  </a:lnTo>
                  <a:lnTo>
                    <a:pt x="2168" y="189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37" name="그룹 36"/>
          <p:cNvGrpSpPr>
            <a:grpSpLocks noChangeAspect="1"/>
          </p:cNvGrpSpPr>
          <p:nvPr/>
        </p:nvGrpSpPr>
        <p:grpSpPr>
          <a:xfrm>
            <a:off x="1293935" y="3201125"/>
            <a:ext cx="306747" cy="352800"/>
            <a:chOff x="3546475" y="2409825"/>
            <a:chExt cx="3552825" cy="4086225"/>
          </a:xfrm>
        </p:grpSpPr>
        <p:sp>
          <p:nvSpPr>
            <p:cNvPr id="38" name="Freeform 14"/>
            <p:cNvSpPr>
              <a:spLocks/>
            </p:cNvSpPr>
            <p:nvPr/>
          </p:nvSpPr>
          <p:spPr bwMode="auto">
            <a:xfrm>
              <a:off x="3600450" y="2463800"/>
              <a:ext cx="3444875" cy="1990725"/>
            </a:xfrm>
            <a:custGeom>
              <a:avLst/>
              <a:gdLst>
                <a:gd name="T0" fmla="*/ 2170 w 2170"/>
                <a:gd name="T1" fmla="*/ 626 h 1254"/>
                <a:gd name="T2" fmla="*/ 2170 w 2170"/>
                <a:gd name="T3" fmla="*/ 626 h 1254"/>
                <a:gd name="T4" fmla="*/ 1084 w 2170"/>
                <a:gd name="T5" fmla="*/ 0 h 1254"/>
                <a:gd name="T6" fmla="*/ 0 w 2170"/>
                <a:gd name="T7" fmla="*/ 626 h 1254"/>
                <a:gd name="T8" fmla="*/ 0 w 2170"/>
                <a:gd name="T9" fmla="*/ 626 h 1254"/>
                <a:gd name="T10" fmla="*/ 1084 w 2170"/>
                <a:gd name="T11" fmla="*/ 1254 h 1254"/>
                <a:gd name="T12" fmla="*/ 1084 w 2170"/>
                <a:gd name="T13" fmla="*/ 1254 h 1254"/>
                <a:gd name="T14" fmla="*/ 2170 w 2170"/>
                <a:gd name="T15" fmla="*/ 626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0" h="1254">
                  <a:moveTo>
                    <a:pt x="2170" y="626"/>
                  </a:moveTo>
                  <a:lnTo>
                    <a:pt x="2170" y="626"/>
                  </a:lnTo>
                  <a:lnTo>
                    <a:pt x="1084" y="0"/>
                  </a:lnTo>
                  <a:lnTo>
                    <a:pt x="0" y="626"/>
                  </a:lnTo>
                  <a:lnTo>
                    <a:pt x="0" y="626"/>
                  </a:lnTo>
                  <a:lnTo>
                    <a:pt x="1084" y="1254"/>
                  </a:lnTo>
                  <a:lnTo>
                    <a:pt x="1084" y="1254"/>
                  </a:lnTo>
                  <a:lnTo>
                    <a:pt x="2170" y="62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15"/>
            <p:cNvSpPr>
              <a:spLocks/>
            </p:cNvSpPr>
            <p:nvPr/>
          </p:nvSpPr>
          <p:spPr bwMode="auto">
            <a:xfrm>
              <a:off x="3600450" y="3457575"/>
              <a:ext cx="1720850" cy="2984500"/>
            </a:xfrm>
            <a:custGeom>
              <a:avLst/>
              <a:gdLst>
                <a:gd name="T0" fmla="*/ 1084 w 1084"/>
                <a:gd name="T1" fmla="*/ 628 h 1880"/>
                <a:gd name="T2" fmla="*/ 0 w 1084"/>
                <a:gd name="T3" fmla="*/ 0 h 1880"/>
                <a:gd name="T4" fmla="*/ 0 w 1084"/>
                <a:gd name="T5" fmla="*/ 1254 h 1880"/>
                <a:gd name="T6" fmla="*/ 1084 w 1084"/>
                <a:gd name="T7" fmla="*/ 1880 h 1880"/>
                <a:gd name="T8" fmla="*/ 1084 w 1084"/>
                <a:gd name="T9" fmla="*/ 1880 h 1880"/>
                <a:gd name="T10" fmla="*/ 1084 w 1084"/>
                <a:gd name="T11" fmla="*/ 628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880">
                  <a:moveTo>
                    <a:pt x="1084" y="628"/>
                  </a:moveTo>
                  <a:lnTo>
                    <a:pt x="0" y="0"/>
                  </a:lnTo>
                  <a:lnTo>
                    <a:pt x="0" y="1254"/>
                  </a:lnTo>
                  <a:lnTo>
                    <a:pt x="1084" y="1880"/>
                  </a:lnTo>
                  <a:lnTo>
                    <a:pt x="1084" y="1880"/>
                  </a:lnTo>
                  <a:lnTo>
                    <a:pt x="1084" y="6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" name="Freeform 16"/>
            <p:cNvSpPr>
              <a:spLocks/>
            </p:cNvSpPr>
            <p:nvPr/>
          </p:nvSpPr>
          <p:spPr bwMode="auto">
            <a:xfrm>
              <a:off x="5321300" y="3457575"/>
              <a:ext cx="1724025" cy="2984500"/>
            </a:xfrm>
            <a:custGeom>
              <a:avLst/>
              <a:gdLst>
                <a:gd name="T0" fmla="*/ 1086 w 1086"/>
                <a:gd name="T1" fmla="*/ 0 h 1880"/>
                <a:gd name="T2" fmla="*/ 0 w 1086"/>
                <a:gd name="T3" fmla="*/ 628 h 1880"/>
                <a:gd name="T4" fmla="*/ 0 w 1086"/>
                <a:gd name="T5" fmla="*/ 1880 h 1880"/>
                <a:gd name="T6" fmla="*/ 1086 w 1086"/>
                <a:gd name="T7" fmla="*/ 1254 h 1880"/>
                <a:gd name="T8" fmla="*/ 1086 w 1086"/>
                <a:gd name="T9" fmla="*/ 0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6" h="1880">
                  <a:moveTo>
                    <a:pt x="1086" y="0"/>
                  </a:moveTo>
                  <a:lnTo>
                    <a:pt x="0" y="628"/>
                  </a:lnTo>
                  <a:lnTo>
                    <a:pt x="0" y="1880"/>
                  </a:lnTo>
                  <a:lnTo>
                    <a:pt x="1086" y="1254"/>
                  </a:lnTo>
                  <a:lnTo>
                    <a:pt x="108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" name="Freeform 17"/>
            <p:cNvSpPr>
              <a:spLocks noEditPoints="1"/>
            </p:cNvSpPr>
            <p:nvPr/>
          </p:nvSpPr>
          <p:spPr bwMode="auto">
            <a:xfrm>
              <a:off x="3546475" y="2409825"/>
              <a:ext cx="3552825" cy="4086225"/>
            </a:xfrm>
            <a:custGeom>
              <a:avLst/>
              <a:gdLst>
                <a:gd name="T0" fmla="*/ 2220 w 2238"/>
                <a:gd name="T1" fmla="*/ 632 h 2574"/>
                <a:gd name="T2" fmla="*/ 1136 w 2238"/>
                <a:gd name="T3" fmla="*/ 4 h 2574"/>
                <a:gd name="T4" fmla="*/ 1136 w 2238"/>
                <a:gd name="T5" fmla="*/ 4 h 2574"/>
                <a:gd name="T6" fmla="*/ 1126 w 2238"/>
                <a:gd name="T7" fmla="*/ 2 h 2574"/>
                <a:gd name="T8" fmla="*/ 1118 w 2238"/>
                <a:gd name="T9" fmla="*/ 0 h 2574"/>
                <a:gd name="T10" fmla="*/ 1110 w 2238"/>
                <a:gd name="T11" fmla="*/ 2 h 2574"/>
                <a:gd name="T12" fmla="*/ 1102 w 2238"/>
                <a:gd name="T13" fmla="*/ 4 h 2574"/>
                <a:gd name="T14" fmla="*/ 16 w 2238"/>
                <a:gd name="T15" fmla="*/ 632 h 2574"/>
                <a:gd name="T16" fmla="*/ 16 w 2238"/>
                <a:gd name="T17" fmla="*/ 632 h 2574"/>
                <a:gd name="T18" fmla="*/ 8 w 2238"/>
                <a:gd name="T19" fmla="*/ 636 h 2574"/>
                <a:gd name="T20" fmla="*/ 4 w 2238"/>
                <a:gd name="T21" fmla="*/ 644 h 2574"/>
                <a:gd name="T22" fmla="*/ 0 w 2238"/>
                <a:gd name="T23" fmla="*/ 652 h 2574"/>
                <a:gd name="T24" fmla="*/ 0 w 2238"/>
                <a:gd name="T25" fmla="*/ 660 h 2574"/>
                <a:gd name="T26" fmla="*/ 0 w 2238"/>
                <a:gd name="T27" fmla="*/ 1914 h 2574"/>
                <a:gd name="T28" fmla="*/ 0 w 2238"/>
                <a:gd name="T29" fmla="*/ 1914 h 2574"/>
                <a:gd name="T30" fmla="*/ 0 w 2238"/>
                <a:gd name="T31" fmla="*/ 1922 h 2574"/>
                <a:gd name="T32" fmla="*/ 4 w 2238"/>
                <a:gd name="T33" fmla="*/ 1930 h 2574"/>
                <a:gd name="T34" fmla="*/ 8 w 2238"/>
                <a:gd name="T35" fmla="*/ 1938 h 2574"/>
                <a:gd name="T36" fmla="*/ 16 w 2238"/>
                <a:gd name="T37" fmla="*/ 1944 h 2574"/>
                <a:gd name="T38" fmla="*/ 1102 w 2238"/>
                <a:gd name="T39" fmla="*/ 2570 h 2574"/>
                <a:gd name="T40" fmla="*/ 1102 w 2238"/>
                <a:gd name="T41" fmla="*/ 2570 h 2574"/>
                <a:gd name="T42" fmla="*/ 1110 w 2238"/>
                <a:gd name="T43" fmla="*/ 2572 h 2574"/>
                <a:gd name="T44" fmla="*/ 1118 w 2238"/>
                <a:gd name="T45" fmla="*/ 2574 h 2574"/>
                <a:gd name="T46" fmla="*/ 1118 w 2238"/>
                <a:gd name="T47" fmla="*/ 2574 h 2574"/>
                <a:gd name="T48" fmla="*/ 1118 w 2238"/>
                <a:gd name="T49" fmla="*/ 2574 h 2574"/>
                <a:gd name="T50" fmla="*/ 1118 w 2238"/>
                <a:gd name="T51" fmla="*/ 2574 h 2574"/>
                <a:gd name="T52" fmla="*/ 1118 w 2238"/>
                <a:gd name="T53" fmla="*/ 2574 h 2574"/>
                <a:gd name="T54" fmla="*/ 1118 w 2238"/>
                <a:gd name="T55" fmla="*/ 2574 h 2574"/>
                <a:gd name="T56" fmla="*/ 1126 w 2238"/>
                <a:gd name="T57" fmla="*/ 2572 h 2574"/>
                <a:gd name="T58" fmla="*/ 1136 w 2238"/>
                <a:gd name="T59" fmla="*/ 2570 h 2574"/>
                <a:gd name="T60" fmla="*/ 2220 w 2238"/>
                <a:gd name="T61" fmla="*/ 1944 h 2574"/>
                <a:gd name="T62" fmla="*/ 2220 w 2238"/>
                <a:gd name="T63" fmla="*/ 1944 h 2574"/>
                <a:gd name="T64" fmla="*/ 2228 w 2238"/>
                <a:gd name="T65" fmla="*/ 1938 h 2574"/>
                <a:gd name="T66" fmla="*/ 2232 w 2238"/>
                <a:gd name="T67" fmla="*/ 1930 h 2574"/>
                <a:gd name="T68" fmla="*/ 2236 w 2238"/>
                <a:gd name="T69" fmla="*/ 1922 h 2574"/>
                <a:gd name="T70" fmla="*/ 2238 w 2238"/>
                <a:gd name="T71" fmla="*/ 1914 h 2574"/>
                <a:gd name="T72" fmla="*/ 2238 w 2238"/>
                <a:gd name="T73" fmla="*/ 660 h 2574"/>
                <a:gd name="T74" fmla="*/ 2238 w 2238"/>
                <a:gd name="T75" fmla="*/ 660 h 2574"/>
                <a:gd name="T76" fmla="*/ 2236 w 2238"/>
                <a:gd name="T77" fmla="*/ 652 h 2574"/>
                <a:gd name="T78" fmla="*/ 2232 w 2238"/>
                <a:gd name="T79" fmla="*/ 644 h 2574"/>
                <a:gd name="T80" fmla="*/ 2228 w 2238"/>
                <a:gd name="T81" fmla="*/ 636 h 2574"/>
                <a:gd name="T82" fmla="*/ 2220 w 2238"/>
                <a:gd name="T83" fmla="*/ 632 h 2574"/>
                <a:gd name="T84" fmla="*/ 2220 w 2238"/>
                <a:gd name="T85" fmla="*/ 632 h 2574"/>
                <a:gd name="T86" fmla="*/ 1118 w 2238"/>
                <a:gd name="T87" fmla="*/ 74 h 2574"/>
                <a:gd name="T88" fmla="*/ 2134 w 2238"/>
                <a:gd name="T89" fmla="*/ 660 h 2574"/>
                <a:gd name="T90" fmla="*/ 1118 w 2238"/>
                <a:gd name="T91" fmla="*/ 1248 h 2574"/>
                <a:gd name="T92" fmla="*/ 102 w 2238"/>
                <a:gd name="T93" fmla="*/ 660 h 2574"/>
                <a:gd name="T94" fmla="*/ 1118 w 2238"/>
                <a:gd name="T95" fmla="*/ 74 h 2574"/>
                <a:gd name="T96" fmla="*/ 1084 w 2238"/>
                <a:gd name="T97" fmla="*/ 2480 h 2574"/>
                <a:gd name="T98" fmla="*/ 68 w 2238"/>
                <a:gd name="T99" fmla="*/ 1894 h 2574"/>
                <a:gd name="T100" fmla="*/ 68 w 2238"/>
                <a:gd name="T101" fmla="*/ 720 h 2574"/>
                <a:gd name="T102" fmla="*/ 1084 w 2238"/>
                <a:gd name="T103" fmla="*/ 1306 h 2574"/>
                <a:gd name="T104" fmla="*/ 1084 w 2238"/>
                <a:gd name="T105" fmla="*/ 2480 h 2574"/>
                <a:gd name="T106" fmla="*/ 2168 w 2238"/>
                <a:gd name="T107" fmla="*/ 1894 h 2574"/>
                <a:gd name="T108" fmla="*/ 1152 w 2238"/>
                <a:gd name="T109" fmla="*/ 2480 h 2574"/>
                <a:gd name="T110" fmla="*/ 1152 w 2238"/>
                <a:gd name="T111" fmla="*/ 1306 h 2574"/>
                <a:gd name="T112" fmla="*/ 1784 w 2238"/>
                <a:gd name="T113" fmla="*/ 942 h 2574"/>
                <a:gd name="T114" fmla="*/ 2168 w 2238"/>
                <a:gd name="T115" fmla="*/ 720 h 2574"/>
                <a:gd name="T116" fmla="*/ 2168 w 2238"/>
                <a:gd name="T117" fmla="*/ 1894 h 2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238" h="2574">
                  <a:moveTo>
                    <a:pt x="2220" y="632"/>
                  </a:moveTo>
                  <a:lnTo>
                    <a:pt x="1136" y="4"/>
                  </a:lnTo>
                  <a:lnTo>
                    <a:pt x="1136" y="4"/>
                  </a:lnTo>
                  <a:lnTo>
                    <a:pt x="1126" y="2"/>
                  </a:lnTo>
                  <a:lnTo>
                    <a:pt x="1118" y="0"/>
                  </a:lnTo>
                  <a:lnTo>
                    <a:pt x="1110" y="2"/>
                  </a:lnTo>
                  <a:lnTo>
                    <a:pt x="1102" y="4"/>
                  </a:lnTo>
                  <a:lnTo>
                    <a:pt x="16" y="632"/>
                  </a:lnTo>
                  <a:lnTo>
                    <a:pt x="16" y="632"/>
                  </a:lnTo>
                  <a:lnTo>
                    <a:pt x="8" y="636"/>
                  </a:lnTo>
                  <a:lnTo>
                    <a:pt x="4" y="644"/>
                  </a:lnTo>
                  <a:lnTo>
                    <a:pt x="0" y="652"/>
                  </a:lnTo>
                  <a:lnTo>
                    <a:pt x="0" y="660"/>
                  </a:lnTo>
                  <a:lnTo>
                    <a:pt x="0" y="1914"/>
                  </a:lnTo>
                  <a:lnTo>
                    <a:pt x="0" y="1914"/>
                  </a:lnTo>
                  <a:lnTo>
                    <a:pt x="0" y="1922"/>
                  </a:lnTo>
                  <a:lnTo>
                    <a:pt x="4" y="1930"/>
                  </a:lnTo>
                  <a:lnTo>
                    <a:pt x="8" y="1938"/>
                  </a:lnTo>
                  <a:lnTo>
                    <a:pt x="16" y="1944"/>
                  </a:lnTo>
                  <a:lnTo>
                    <a:pt x="1102" y="2570"/>
                  </a:lnTo>
                  <a:lnTo>
                    <a:pt x="1102" y="2570"/>
                  </a:lnTo>
                  <a:lnTo>
                    <a:pt x="1110" y="2572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26" y="2572"/>
                  </a:lnTo>
                  <a:lnTo>
                    <a:pt x="1136" y="2570"/>
                  </a:lnTo>
                  <a:lnTo>
                    <a:pt x="2220" y="1944"/>
                  </a:lnTo>
                  <a:lnTo>
                    <a:pt x="2220" y="1944"/>
                  </a:lnTo>
                  <a:lnTo>
                    <a:pt x="2228" y="1938"/>
                  </a:lnTo>
                  <a:lnTo>
                    <a:pt x="2232" y="1930"/>
                  </a:lnTo>
                  <a:lnTo>
                    <a:pt x="2236" y="1922"/>
                  </a:lnTo>
                  <a:lnTo>
                    <a:pt x="2238" y="1914"/>
                  </a:lnTo>
                  <a:lnTo>
                    <a:pt x="2238" y="660"/>
                  </a:lnTo>
                  <a:lnTo>
                    <a:pt x="2238" y="660"/>
                  </a:lnTo>
                  <a:lnTo>
                    <a:pt x="2236" y="652"/>
                  </a:lnTo>
                  <a:lnTo>
                    <a:pt x="2232" y="644"/>
                  </a:lnTo>
                  <a:lnTo>
                    <a:pt x="2228" y="636"/>
                  </a:lnTo>
                  <a:lnTo>
                    <a:pt x="2220" y="632"/>
                  </a:lnTo>
                  <a:lnTo>
                    <a:pt x="2220" y="632"/>
                  </a:lnTo>
                  <a:close/>
                  <a:moveTo>
                    <a:pt x="1118" y="74"/>
                  </a:moveTo>
                  <a:lnTo>
                    <a:pt x="2134" y="660"/>
                  </a:lnTo>
                  <a:lnTo>
                    <a:pt x="1118" y="1248"/>
                  </a:lnTo>
                  <a:lnTo>
                    <a:pt x="102" y="660"/>
                  </a:lnTo>
                  <a:lnTo>
                    <a:pt x="1118" y="74"/>
                  </a:lnTo>
                  <a:close/>
                  <a:moveTo>
                    <a:pt x="1084" y="2480"/>
                  </a:moveTo>
                  <a:lnTo>
                    <a:pt x="68" y="1894"/>
                  </a:lnTo>
                  <a:lnTo>
                    <a:pt x="68" y="720"/>
                  </a:lnTo>
                  <a:lnTo>
                    <a:pt x="1084" y="1306"/>
                  </a:lnTo>
                  <a:lnTo>
                    <a:pt x="1084" y="2480"/>
                  </a:lnTo>
                  <a:close/>
                  <a:moveTo>
                    <a:pt x="2168" y="1894"/>
                  </a:moveTo>
                  <a:lnTo>
                    <a:pt x="1152" y="2480"/>
                  </a:lnTo>
                  <a:lnTo>
                    <a:pt x="1152" y="1306"/>
                  </a:lnTo>
                  <a:lnTo>
                    <a:pt x="1784" y="942"/>
                  </a:lnTo>
                  <a:lnTo>
                    <a:pt x="2168" y="720"/>
                  </a:lnTo>
                  <a:lnTo>
                    <a:pt x="2168" y="189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42" name="그룹 41"/>
          <p:cNvGrpSpPr>
            <a:grpSpLocks noChangeAspect="1"/>
          </p:cNvGrpSpPr>
          <p:nvPr/>
        </p:nvGrpSpPr>
        <p:grpSpPr>
          <a:xfrm>
            <a:off x="1293935" y="3969432"/>
            <a:ext cx="306747" cy="352800"/>
            <a:chOff x="3546475" y="2409825"/>
            <a:chExt cx="3552825" cy="4086225"/>
          </a:xfrm>
        </p:grpSpPr>
        <p:sp>
          <p:nvSpPr>
            <p:cNvPr id="43" name="Freeform 14"/>
            <p:cNvSpPr>
              <a:spLocks/>
            </p:cNvSpPr>
            <p:nvPr/>
          </p:nvSpPr>
          <p:spPr bwMode="auto">
            <a:xfrm>
              <a:off x="3600450" y="2463800"/>
              <a:ext cx="3444875" cy="1990725"/>
            </a:xfrm>
            <a:custGeom>
              <a:avLst/>
              <a:gdLst>
                <a:gd name="T0" fmla="*/ 2170 w 2170"/>
                <a:gd name="T1" fmla="*/ 626 h 1254"/>
                <a:gd name="T2" fmla="*/ 2170 w 2170"/>
                <a:gd name="T3" fmla="*/ 626 h 1254"/>
                <a:gd name="T4" fmla="*/ 1084 w 2170"/>
                <a:gd name="T5" fmla="*/ 0 h 1254"/>
                <a:gd name="T6" fmla="*/ 0 w 2170"/>
                <a:gd name="T7" fmla="*/ 626 h 1254"/>
                <a:gd name="T8" fmla="*/ 0 w 2170"/>
                <a:gd name="T9" fmla="*/ 626 h 1254"/>
                <a:gd name="T10" fmla="*/ 1084 w 2170"/>
                <a:gd name="T11" fmla="*/ 1254 h 1254"/>
                <a:gd name="T12" fmla="*/ 1084 w 2170"/>
                <a:gd name="T13" fmla="*/ 1254 h 1254"/>
                <a:gd name="T14" fmla="*/ 2170 w 2170"/>
                <a:gd name="T15" fmla="*/ 626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0" h="1254">
                  <a:moveTo>
                    <a:pt x="2170" y="626"/>
                  </a:moveTo>
                  <a:lnTo>
                    <a:pt x="2170" y="626"/>
                  </a:lnTo>
                  <a:lnTo>
                    <a:pt x="1084" y="0"/>
                  </a:lnTo>
                  <a:lnTo>
                    <a:pt x="0" y="626"/>
                  </a:lnTo>
                  <a:lnTo>
                    <a:pt x="0" y="626"/>
                  </a:lnTo>
                  <a:lnTo>
                    <a:pt x="1084" y="1254"/>
                  </a:lnTo>
                  <a:lnTo>
                    <a:pt x="1084" y="1254"/>
                  </a:lnTo>
                  <a:lnTo>
                    <a:pt x="2170" y="62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15"/>
            <p:cNvSpPr>
              <a:spLocks/>
            </p:cNvSpPr>
            <p:nvPr/>
          </p:nvSpPr>
          <p:spPr bwMode="auto">
            <a:xfrm>
              <a:off x="3600450" y="3457575"/>
              <a:ext cx="1720850" cy="2984500"/>
            </a:xfrm>
            <a:custGeom>
              <a:avLst/>
              <a:gdLst>
                <a:gd name="T0" fmla="*/ 1084 w 1084"/>
                <a:gd name="T1" fmla="*/ 628 h 1880"/>
                <a:gd name="T2" fmla="*/ 0 w 1084"/>
                <a:gd name="T3" fmla="*/ 0 h 1880"/>
                <a:gd name="T4" fmla="*/ 0 w 1084"/>
                <a:gd name="T5" fmla="*/ 1254 h 1880"/>
                <a:gd name="T6" fmla="*/ 1084 w 1084"/>
                <a:gd name="T7" fmla="*/ 1880 h 1880"/>
                <a:gd name="T8" fmla="*/ 1084 w 1084"/>
                <a:gd name="T9" fmla="*/ 1880 h 1880"/>
                <a:gd name="T10" fmla="*/ 1084 w 1084"/>
                <a:gd name="T11" fmla="*/ 628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880">
                  <a:moveTo>
                    <a:pt x="1084" y="628"/>
                  </a:moveTo>
                  <a:lnTo>
                    <a:pt x="0" y="0"/>
                  </a:lnTo>
                  <a:lnTo>
                    <a:pt x="0" y="1254"/>
                  </a:lnTo>
                  <a:lnTo>
                    <a:pt x="1084" y="1880"/>
                  </a:lnTo>
                  <a:lnTo>
                    <a:pt x="1084" y="1880"/>
                  </a:lnTo>
                  <a:lnTo>
                    <a:pt x="1084" y="6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" name="Freeform 16"/>
            <p:cNvSpPr>
              <a:spLocks/>
            </p:cNvSpPr>
            <p:nvPr/>
          </p:nvSpPr>
          <p:spPr bwMode="auto">
            <a:xfrm>
              <a:off x="5321300" y="3457575"/>
              <a:ext cx="1724025" cy="2984500"/>
            </a:xfrm>
            <a:custGeom>
              <a:avLst/>
              <a:gdLst>
                <a:gd name="T0" fmla="*/ 1086 w 1086"/>
                <a:gd name="T1" fmla="*/ 0 h 1880"/>
                <a:gd name="T2" fmla="*/ 0 w 1086"/>
                <a:gd name="T3" fmla="*/ 628 h 1880"/>
                <a:gd name="T4" fmla="*/ 0 w 1086"/>
                <a:gd name="T5" fmla="*/ 1880 h 1880"/>
                <a:gd name="T6" fmla="*/ 1086 w 1086"/>
                <a:gd name="T7" fmla="*/ 1254 h 1880"/>
                <a:gd name="T8" fmla="*/ 1086 w 1086"/>
                <a:gd name="T9" fmla="*/ 0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6" h="1880">
                  <a:moveTo>
                    <a:pt x="1086" y="0"/>
                  </a:moveTo>
                  <a:lnTo>
                    <a:pt x="0" y="628"/>
                  </a:lnTo>
                  <a:lnTo>
                    <a:pt x="0" y="1880"/>
                  </a:lnTo>
                  <a:lnTo>
                    <a:pt x="1086" y="1254"/>
                  </a:lnTo>
                  <a:lnTo>
                    <a:pt x="108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" name="Freeform 17"/>
            <p:cNvSpPr>
              <a:spLocks noEditPoints="1"/>
            </p:cNvSpPr>
            <p:nvPr/>
          </p:nvSpPr>
          <p:spPr bwMode="auto">
            <a:xfrm>
              <a:off x="3546475" y="2409825"/>
              <a:ext cx="3552825" cy="4086225"/>
            </a:xfrm>
            <a:custGeom>
              <a:avLst/>
              <a:gdLst>
                <a:gd name="T0" fmla="*/ 2220 w 2238"/>
                <a:gd name="T1" fmla="*/ 632 h 2574"/>
                <a:gd name="T2" fmla="*/ 1136 w 2238"/>
                <a:gd name="T3" fmla="*/ 4 h 2574"/>
                <a:gd name="T4" fmla="*/ 1136 w 2238"/>
                <a:gd name="T5" fmla="*/ 4 h 2574"/>
                <a:gd name="T6" fmla="*/ 1126 w 2238"/>
                <a:gd name="T7" fmla="*/ 2 h 2574"/>
                <a:gd name="T8" fmla="*/ 1118 w 2238"/>
                <a:gd name="T9" fmla="*/ 0 h 2574"/>
                <a:gd name="T10" fmla="*/ 1110 w 2238"/>
                <a:gd name="T11" fmla="*/ 2 h 2574"/>
                <a:gd name="T12" fmla="*/ 1102 w 2238"/>
                <a:gd name="T13" fmla="*/ 4 h 2574"/>
                <a:gd name="T14" fmla="*/ 16 w 2238"/>
                <a:gd name="T15" fmla="*/ 632 h 2574"/>
                <a:gd name="T16" fmla="*/ 16 w 2238"/>
                <a:gd name="T17" fmla="*/ 632 h 2574"/>
                <a:gd name="T18" fmla="*/ 8 w 2238"/>
                <a:gd name="T19" fmla="*/ 636 h 2574"/>
                <a:gd name="T20" fmla="*/ 4 w 2238"/>
                <a:gd name="T21" fmla="*/ 644 h 2574"/>
                <a:gd name="T22" fmla="*/ 0 w 2238"/>
                <a:gd name="T23" fmla="*/ 652 h 2574"/>
                <a:gd name="T24" fmla="*/ 0 w 2238"/>
                <a:gd name="T25" fmla="*/ 660 h 2574"/>
                <a:gd name="T26" fmla="*/ 0 w 2238"/>
                <a:gd name="T27" fmla="*/ 1914 h 2574"/>
                <a:gd name="T28" fmla="*/ 0 w 2238"/>
                <a:gd name="T29" fmla="*/ 1914 h 2574"/>
                <a:gd name="T30" fmla="*/ 0 w 2238"/>
                <a:gd name="T31" fmla="*/ 1922 h 2574"/>
                <a:gd name="T32" fmla="*/ 4 w 2238"/>
                <a:gd name="T33" fmla="*/ 1930 h 2574"/>
                <a:gd name="T34" fmla="*/ 8 w 2238"/>
                <a:gd name="T35" fmla="*/ 1938 h 2574"/>
                <a:gd name="T36" fmla="*/ 16 w 2238"/>
                <a:gd name="T37" fmla="*/ 1944 h 2574"/>
                <a:gd name="T38" fmla="*/ 1102 w 2238"/>
                <a:gd name="T39" fmla="*/ 2570 h 2574"/>
                <a:gd name="T40" fmla="*/ 1102 w 2238"/>
                <a:gd name="T41" fmla="*/ 2570 h 2574"/>
                <a:gd name="T42" fmla="*/ 1110 w 2238"/>
                <a:gd name="T43" fmla="*/ 2572 h 2574"/>
                <a:gd name="T44" fmla="*/ 1118 w 2238"/>
                <a:gd name="T45" fmla="*/ 2574 h 2574"/>
                <a:gd name="T46" fmla="*/ 1118 w 2238"/>
                <a:gd name="T47" fmla="*/ 2574 h 2574"/>
                <a:gd name="T48" fmla="*/ 1118 w 2238"/>
                <a:gd name="T49" fmla="*/ 2574 h 2574"/>
                <a:gd name="T50" fmla="*/ 1118 w 2238"/>
                <a:gd name="T51" fmla="*/ 2574 h 2574"/>
                <a:gd name="T52" fmla="*/ 1118 w 2238"/>
                <a:gd name="T53" fmla="*/ 2574 h 2574"/>
                <a:gd name="T54" fmla="*/ 1118 w 2238"/>
                <a:gd name="T55" fmla="*/ 2574 h 2574"/>
                <a:gd name="T56" fmla="*/ 1126 w 2238"/>
                <a:gd name="T57" fmla="*/ 2572 h 2574"/>
                <a:gd name="T58" fmla="*/ 1136 w 2238"/>
                <a:gd name="T59" fmla="*/ 2570 h 2574"/>
                <a:gd name="T60" fmla="*/ 2220 w 2238"/>
                <a:gd name="T61" fmla="*/ 1944 h 2574"/>
                <a:gd name="T62" fmla="*/ 2220 w 2238"/>
                <a:gd name="T63" fmla="*/ 1944 h 2574"/>
                <a:gd name="T64" fmla="*/ 2228 w 2238"/>
                <a:gd name="T65" fmla="*/ 1938 h 2574"/>
                <a:gd name="T66" fmla="*/ 2232 w 2238"/>
                <a:gd name="T67" fmla="*/ 1930 h 2574"/>
                <a:gd name="T68" fmla="*/ 2236 w 2238"/>
                <a:gd name="T69" fmla="*/ 1922 h 2574"/>
                <a:gd name="T70" fmla="*/ 2238 w 2238"/>
                <a:gd name="T71" fmla="*/ 1914 h 2574"/>
                <a:gd name="T72" fmla="*/ 2238 w 2238"/>
                <a:gd name="T73" fmla="*/ 660 h 2574"/>
                <a:gd name="T74" fmla="*/ 2238 w 2238"/>
                <a:gd name="T75" fmla="*/ 660 h 2574"/>
                <a:gd name="T76" fmla="*/ 2236 w 2238"/>
                <a:gd name="T77" fmla="*/ 652 h 2574"/>
                <a:gd name="T78" fmla="*/ 2232 w 2238"/>
                <a:gd name="T79" fmla="*/ 644 h 2574"/>
                <a:gd name="T80" fmla="*/ 2228 w 2238"/>
                <a:gd name="T81" fmla="*/ 636 h 2574"/>
                <a:gd name="T82" fmla="*/ 2220 w 2238"/>
                <a:gd name="T83" fmla="*/ 632 h 2574"/>
                <a:gd name="T84" fmla="*/ 2220 w 2238"/>
                <a:gd name="T85" fmla="*/ 632 h 2574"/>
                <a:gd name="T86" fmla="*/ 1118 w 2238"/>
                <a:gd name="T87" fmla="*/ 74 h 2574"/>
                <a:gd name="T88" fmla="*/ 2134 w 2238"/>
                <a:gd name="T89" fmla="*/ 660 h 2574"/>
                <a:gd name="T90" fmla="*/ 1118 w 2238"/>
                <a:gd name="T91" fmla="*/ 1248 h 2574"/>
                <a:gd name="T92" fmla="*/ 102 w 2238"/>
                <a:gd name="T93" fmla="*/ 660 h 2574"/>
                <a:gd name="T94" fmla="*/ 1118 w 2238"/>
                <a:gd name="T95" fmla="*/ 74 h 2574"/>
                <a:gd name="T96" fmla="*/ 1084 w 2238"/>
                <a:gd name="T97" fmla="*/ 2480 h 2574"/>
                <a:gd name="T98" fmla="*/ 68 w 2238"/>
                <a:gd name="T99" fmla="*/ 1894 h 2574"/>
                <a:gd name="T100" fmla="*/ 68 w 2238"/>
                <a:gd name="T101" fmla="*/ 720 h 2574"/>
                <a:gd name="T102" fmla="*/ 1084 w 2238"/>
                <a:gd name="T103" fmla="*/ 1306 h 2574"/>
                <a:gd name="T104" fmla="*/ 1084 w 2238"/>
                <a:gd name="T105" fmla="*/ 2480 h 2574"/>
                <a:gd name="T106" fmla="*/ 2168 w 2238"/>
                <a:gd name="T107" fmla="*/ 1894 h 2574"/>
                <a:gd name="T108" fmla="*/ 1152 w 2238"/>
                <a:gd name="T109" fmla="*/ 2480 h 2574"/>
                <a:gd name="T110" fmla="*/ 1152 w 2238"/>
                <a:gd name="T111" fmla="*/ 1306 h 2574"/>
                <a:gd name="T112" fmla="*/ 1784 w 2238"/>
                <a:gd name="T113" fmla="*/ 942 h 2574"/>
                <a:gd name="T114" fmla="*/ 2168 w 2238"/>
                <a:gd name="T115" fmla="*/ 720 h 2574"/>
                <a:gd name="T116" fmla="*/ 2168 w 2238"/>
                <a:gd name="T117" fmla="*/ 1894 h 2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238" h="2574">
                  <a:moveTo>
                    <a:pt x="2220" y="632"/>
                  </a:moveTo>
                  <a:lnTo>
                    <a:pt x="1136" y="4"/>
                  </a:lnTo>
                  <a:lnTo>
                    <a:pt x="1136" y="4"/>
                  </a:lnTo>
                  <a:lnTo>
                    <a:pt x="1126" y="2"/>
                  </a:lnTo>
                  <a:lnTo>
                    <a:pt x="1118" y="0"/>
                  </a:lnTo>
                  <a:lnTo>
                    <a:pt x="1110" y="2"/>
                  </a:lnTo>
                  <a:lnTo>
                    <a:pt x="1102" y="4"/>
                  </a:lnTo>
                  <a:lnTo>
                    <a:pt x="16" y="632"/>
                  </a:lnTo>
                  <a:lnTo>
                    <a:pt x="16" y="632"/>
                  </a:lnTo>
                  <a:lnTo>
                    <a:pt x="8" y="636"/>
                  </a:lnTo>
                  <a:lnTo>
                    <a:pt x="4" y="644"/>
                  </a:lnTo>
                  <a:lnTo>
                    <a:pt x="0" y="652"/>
                  </a:lnTo>
                  <a:lnTo>
                    <a:pt x="0" y="660"/>
                  </a:lnTo>
                  <a:lnTo>
                    <a:pt x="0" y="1914"/>
                  </a:lnTo>
                  <a:lnTo>
                    <a:pt x="0" y="1914"/>
                  </a:lnTo>
                  <a:lnTo>
                    <a:pt x="0" y="1922"/>
                  </a:lnTo>
                  <a:lnTo>
                    <a:pt x="4" y="1930"/>
                  </a:lnTo>
                  <a:lnTo>
                    <a:pt x="8" y="1938"/>
                  </a:lnTo>
                  <a:lnTo>
                    <a:pt x="16" y="1944"/>
                  </a:lnTo>
                  <a:lnTo>
                    <a:pt x="1102" y="2570"/>
                  </a:lnTo>
                  <a:lnTo>
                    <a:pt x="1102" y="2570"/>
                  </a:lnTo>
                  <a:lnTo>
                    <a:pt x="1110" y="2572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26" y="2572"/>
                  </a:lnTo>
                  <a:lnTo>
                    <a:pt x="1136" y="2570"/>
                  </a:lnTo>
                  <a:lnTo>
                    <a:pt x="2220" y="1944"/>
                  </a:lnTo>
                  <a:lnTo>
                    <a:pt x="2220" y="1944"/>
                  </a:lnTo>
                  <a:lnTo>
                    <a:pt x="2228" y="1938"/>
                  </a:lnTo>
                  <a:lnTo>
                    <a:pt x="2232" y="1930"/>
                  </a:lnTo>
                  <a:lnTo>
                    <a:pt x="2236" y="1922"/>
                  </a:lnTo>
                  <a:lnTo>
                    <a:pt x="2238" y="1914"/>
                  </a:lnTo>
                  <a:lnTo>
                    <a:pt x="2238" y="660"/>
                  </a:lnTo>
                  <a:lnTo>
                    <a:pt x="2238" y="660"/>
                  </a:lnTo>
                  <a:lnTo>
                    <a:pt x="2236" y="652"/>
                  </a:lnTo>
                  <a:lnTo>
                    <a:pt x="2232" y="644"/>
                  </a:lnTo>
                  <a:lnTo>
                    <a:pt x="2228" y="636"/>
                  </a:lnTo>
                  <a:lnTo>
                    <a:pt x="2220" y="632"/>
                  </a:lnTo>
                  <a:lnTo>
                    <a:pt x="2220" y="632"/>
                  </a:lnTo>
                  <a:close/>
                  <a:moveTo>
                    <a:pt x="1118" y="74"/>
                  </a:moveTo>
                  <a:lnTo>
                    <a:pt x="2134" y="660"/>
                  </a:lnTo>
                  <a:lnTo>
                    <a:pt x="1118" y="1248"/>
                  </a:lnTo>
                  <a:lnTo>
                    <a:pt x="102" y="660"/>
                  </a:lnTo>
                  <a:lnTo>
                    <a:pt x="1118" y="74"/>
                  </a:lnTo>
                  <a:close/>
                  <a:moveTo>
                    <a:pt x="1084" y="2480"/>
                  </a:moveTo>
                  <a:lnTo>
                    <a:pt x="68" y="1894"/>
                  </a:lnTo>
                  <a:lnTo>
                    <a:pt x="68" y="720"/>
                  </a:lnTo>
                  <a:lnTo>
                    <a:pt x="1084" y="1306"/>
                  </a:lnTo>
                  <a:lnTo>
                    <a:pt x="1084" y="2480"/>
                  </a:lnTo>
                  <a:close/>
                  <a:moveTo>
                    <a:pt x="2168" y="1894"/>
                  </a:moveTo>
                  <a:lnTo>
                    <a:pt x="1152" y="2480"/>
                  </a:lnTo>
                  <a:lnTo>
                    <a:pt x="1152" y="1306"/>
                  </a:lnTo>
                  <a:lnTo>
                    <a:pt x="1784" y="942"/>
                  </a:lnTo>
                  <a:lnTo>
                    <a:pt x="2168" y="720"/>
                  </a:lnTo>
                  <a:lnTo>
                    <a:pt x="2168" y="189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47" name="그룹 46"/>
          <p:cNvGrpSpPr>
            <a:grpSpLocks noChangeAspect="1"/>
          </p:cNvGrpSpPr>
          <p:nvPr/>
        </p:nvGrpSpPr>
        <p:grpSpPr>
          <a:xfrm>
            <a:off x="1293935" y="4737739"/>
            <a:ext cx="306747" cy="352800"/>
            <a:chOff x="3546475" y="2409825"/>
            <a:chExt cx="3552825" cy="4086225"/>
          </a:xfrm>
        </p:grpSpPr>
        <p:sp>
          <p:nvSpPr>
            <p:cNvPr id="48" name="Freeform 14"/>
            <p:cNvSpPr>
              <a:spLocks/>
            </p:cNvSpPr>
            <p:nvPr/>
          </p:nvSpPr>
          <p:spPr bwMode="auto">
            <a:xfrm>
              <a:off x="3600450" y="2463800"/>
              <a:ext cx="3444875" cy="1990725"/>
            </a:xfrm>
            <a:custGeom>
              <a:avLst/>
              <a:gdLst>
                <a:gd name="T0" fmla="*/ 2170 w 2170"/>
                <a:gd name="T1" fmla="*/ 626 h 1254"/>
                <a:gd name="T2" fmla="*/ 2170 w 2170"/>
                <a:gd name="T3" fmla="*/ 626 h 1254"/>
                <a:gd name="T4" fmla="*/ 1084 w 2170"/>
                <a:gd name="T5" fmla="*/ 0 h 1254"/>
                <a:gd name="T6" fmla="*/ 0 w 2170"/>
                <a:gd name="T7" fmla="*/ 626 h 1254"/>
                <a:gd name="T8" fmla="*/ 0 w 2170"/>
                <a:gd name="T9" fmla="*/ 626 h 1254"/>
                <a:gd name="T10" fmla="*/ 1084 w 2170"/>
                <a:gd name="T11" fmla="*/ 1254 h 1254"/>
                <a:gd name="T12" fmla="*/ 1084 w 2170"/>
                <a:gd name="T13" fmla="*/ 1254 h 1254"/>
                <a:gd name="T14" fmla="*/ 2170 w 2170"/>
                <a:gd name="T15" fmla="*/ 626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0" h="1254">
                  <a:moveTo>
                    <a:pt x="2170" y="626"/>
                  </a:moveTo>
                  <a:lnTo>
                    <a:pt x="2170" y="626"/>
                  </a:lnTo>
                  <a:lnTo>
                    <a:pt x="1084" y="0"/>
                  </a:lnTo>
                  <a:lnTo>
                    <a:pt x="0" y="626"/>
                  </a:lnTo>
                  <a:lnTo>
                    <a:pt x="0" y="626"/>
                  </a:lnTo>
                  <a:lnTo>
                    <a:pt x="1084" y="1254"/>
                  </a:lnTo>
                  <a:lnTo>
                    <a:pt x="1084" y="1254"/>
                  </a:lnTo>
                  <a:lnTo>
                    <a:pt x="2170" y="62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15"/>
            <p:cNvSpPr>
              <a:spLocks/>
            </p:cNvSpPr>
            <p:nvPr/>
          </p:nvSpPr>
          <p:spPr bwMode="auto">
            <a:xfrm>
              <a:off x="3600450" y="3457575"/>
              <a:ext cx="1720850" cy="2984500"/>
            </a:xfrm>
            <a:custGeom>
              <a:avLst/>
              <a:gdLst>
                <a:gd name="T0" fmla="*/ 1084 w 1084"/>
                <a:gd name="T1" fmla="*/ 628 h 1880"/>
                <a:gd name="T2" fmla="*/ 0 w 1084"/>
                <a:gd name="T3" fmla="*/ 0 h 1880"/>
                <a:gd name="T4" fmla="*/ 0 w 1084"/>
                <a:gd name="T5" fmla="*/ 1254 h 1880"/>
                <a:gd name="T6" fmla="*/ 1084 w 1084"/>
                <a:gd name="T7" fmla="*/ 1880 h 1880"/>
                <a:gd name="T8" fmla="*/ 1084 w 1084"/>
                <a:gd name="T9" fmla="*/ 1880 h 1880"/>
                <a:gd name="T10" fmla="*/ 1084 w 1084"/>
                <a:gd name="T11" fmla="*/ 628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880">
                  <a:moveTo>
                    <a:pt x="1084" y="628"/>
                  </a:moveTo>
                  <a:lnTo>
                    <a:pt x="0" y="0"/>
                  </a:lnTo>
                  <a:lnTo>
                    <a:pt x="0" y="1254"/>
                  </a:lnTo>
                  <a:lnTo>
                    <a:pt x="1084" y="1880"/>
                  </a:lnTo>
                  <a:lnTo>
                    <a:pt x="1084" y="1880"/>
                  </a:lnTo>
                  <a:lnTo>
                    <a:pt x="1084" y="6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Freeform 16"/>
            <p:cNvSpPr>
              <a:spLocks/>
            </p:cNvSpPr>
            <p:nvPr/>
          </p:nvSpPr>
          <p:spPr bwMode="auto">
            <a:xfrm>
              <a:off x="5321300" y="3457575"/>
              <a:ext cx="1724025" cy="2984500"/>
            </a:xfrm>
            <a:custGeom>
              <a:avLst/>
              <a:gdLst>
                <a:gd name="T0" fmla="*/ 1086 w 1086"/>
                <a:gd name="T1" fmla="*/ 0 h 1880"/>
                <a:gd name="T2" fmla="*/ 0 w 1086"/>
                <a:gd name="T3" fmla="*/ 628 h 1880"/>
                <a:gd name="T4" fmla="*/ 0 w 1086"/>
                <a:gd name="T5" fmla="*/ 1880 h 1880"/>
                <a:gd name="T6" fmla="*/ 1086 w 1086"/>
                <a:gd name="T7" fmla="*/ 1254 h 1880"/>
                <a:gd name="T8" fmla="*/ 1086 w 1086"/>
                <a:gd name="T9" fmla="*/ 0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6" h="1880">
                  <a:moveTo>
                    <a:pt x="1086" y="0"/>
                  </a:moveTo>
                  <a:lnTo>
                    <a:pt x="0" y="628"/>
                  </a:lnTo>
                  <a:lnTo>
                    <a:pt x="0" y="1880"/>
                  </a:lnTo>
                  <a:lnTo>
                    <a:pt x="1086" y="1254"/>
                  </a:lnTo>
                  <a:lnTo>
                    <a:pt x="108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Freeform 17"/>
            <p:cNvSpPr>
              <a:spLocks noEditPoints="1"/>
            </p:cNvSpPr>
            <p:nvPr/>
          </p:nvSpPr>
          <p:spPr bwMode="auto">
            <a:xfrm>
              <a:off x="3546475" y="2409825"/>
              <a:ext cx="3552825" cy="4086225"/>
            </a:xfrm>
            <a:custGeom>
              <a:avLst/>
              <a:gdLst>
                <a:gd name="T0" fmla="*/ 2220 w 2238"/>
                <a:gd name="T1" fmla="*/ 632 h 2574"/>
                <a:gd name="T2" fmla="*/ 1136 w 2238"/>
                <a:gd name="T3" fmla="*/ 4 h 2574"/>
                <a:gd name="T4" fmla="*/ 1136 w 2238"/>
                <a:gd name="T5" fmla="*/ 4 h 2574"/>
                <a:gd name="T6" fmla="*/ 1126 w 2238"/>
                <a:gd name="T7" fmla="*/ 2 h 2574"/>
                <a:gd name="T8" fmla="*/ 1118 w 2238"/>
                <a:gd name="T9" fmla="*/ 0 h 2574"/>
                <a:gd name="T10" fmla="*/ 1110 w 2238"/>
                <a:gd name="T11" fmla="*/ 2 h 2574"/>
                <a:gd name="T12" fmla="*/ 1102 w 2238"/>
                <a:gd name="T13" fmla="*/ 4 h 2574"/>
                <a:gd name="T14" fmla="*/ 16 w 2238"/>
                <a:gd name="T15" fmla="*/ 632 h 2574"/>
                <a:gd name="T16" fmla="*/ 16 w 2238"/>
                <a:gd name="T17" fmla="*/ 632 h 2574"/>
                <a:gd name="T18" fmla="*/ 8 w 2238"/>
                <a:gd name="T19" fmla="*/ 636 h 2574"/>
                <a:gd name="T20" fmla="*/ 4 w 2238"/>
                <a:gd name="T21" fmla="*/ 644 h 2574"/>
                <a:gd name="T22" fmla="*/ 0 w 2238"/>
                <a:gd name="T23" fmla="*/ 652 h 2574"/>
                <a:gd name="T24" fmla="*/ 0 w 2238"/>
                <a:gd name="T25" fmla="*/ 660 h 2574"/>
                <a:gd name="T26" fmla="*/ 0 w 2238"/>
                <a:gd name="T27" fmla="*/ 1914 h 2574"/>
                <a:gd name="T28" fmla="*/ 0 w 2238"/>
                <a:gd name="T29" fmla="*/ 1914 h 2574"/>
                <a:gd name="T30" fmla="*/ 0 w 2238"/>
                <a:gd name="T31" fmla="*/ 1922 h 2574"/>
                <a:gd name="T32" fmla="*/ 4 w 2238"/>
                <a:gd name="T33" fmla="*/ 1930 h 2574"/>
                <a:gd name="T34" fmla="*/ 8 w 2238"/>
                <a:gd name="T35" fmla="*/ 1938 h 2574"/>
                <a:gd name="T36" fmla="*/ 16 w 2238"/>
                <a:gd name="T37" fmla="*/ 1944 h 2574"/>
                <a:gd name="T38" fmla="*/ 1102 w 2238"/>
                <a:gd name="T39" fmla="*/ 2570 h 2574"/>
                <a:gd name="T40" fmla="*/ 1102 w 2238"/>
                <a:gd name="T41" fmla="*/ 2570 h 2574"/>
                <a:gd name="T42" fmla="*/ 1110 w 2238"/>
                <a:gd name="T43" fmla="*/ 2572 h 2574"/>
                <a:gd name="T44" fmla="*/ 1118 w 2238"/>
                <a:gd name="T45" fmla="*/ 2574 h 2574"/>
                <a:gd name="T46" fmla="*/ 1118 w 2238"/>
                <a:gd name="T47" fmla="*/ 2574 h 2574"/>
                <a:gd name="T48" fmla="*/ 1118 w 2238"/>
                <a:gd name="T49" fmla="*/ 2574 h 2574"/>
                <a:gd name="T50" fmla="*/ 1118 w 2238"/>
                <a:gd name="T51" fmla="*/ 2574 h 2574"/>
                <a:gd name="T52" fmla="*/ 1118 w 2238"/>
                <a:gd name="T53" fmla="*/ 2574 h 2574"/>
                <a:gd name="T54" fmla="*/ 1118 w 2238"/>
                <a:gd name="T55" fmla="*/ 2574 h 2574"/>
                <a:gd name="T56" fmla="*/ 1126 w 2238"/>
                <a:gd name="T57" fmla="*/ 2572 h 2574"/>
                <a:gd name="T58" fmla="*/ 1136 w 2238"/>
                <a:gd name="T59" fmla="*/ 2570 h 2574"/>
                <a:gd name="T60" fmla="*/ 2220 w 2238"/>
                <a:gd name="T61" fmla="*/ 1944 h 2574"/>
                <a:gd name="T62" fmla="*/ 2220 w 2238"/>
                <a:gd name="T63" fmla="*/ 1944 h 2574"/>
                <a:gd name="T64" fmla="*/ 2228 w 2238"/>
                <a:gd name="T65" fmla="*/ 1938 h 2574"/>
                <a:gd name="T66" fmla="*/ 2232 w 2238"/>
                <a:gd name="T67" fmla="*/ 1930 h 2574"/>
                <a:gd name="T68" fmla="*/ 2236 w 2238"/>
                <a:gd name="T69" fmla="*/ 1922 h 2574"/>
                <a:gd name="T70" fmla="*/ 2238 w 2238"/>
                <a:gd name="T71" fmla="*/ 1914 h 2574"/>
                <a:gd name="T72" fmla="*/ 2238 w 2238"/>
                <a:gd name="T73" fmla="*/ 660 h 2574"/>
                <a:gd name="T74" fmla="*/ 2238 w 2238"/>
                <a:gd name="T75" fmla="*/ 660 h 2574"/>
                <a:gd name="T76" fmla="*/ 2236 w 2238"/>
                <a:gd name="T77" fmla="*/ 652 h 2574"/>
                <a:gd name="T78" fmla="*/ 2232 w 2238"/>
                <a:gd name="T79" fmla="*/ 644 h 2574"/>
                <a:gd name="T80" fmla="*/ 2228 w 2238"/>
                <a:gd name="T81" fmla="*/ 636 h 2574"/>
                <a:gd name="T82" fmla="*/ 2220 w 2238"/>
                <a:gd name="T83" fmla="*/ 632 h 2574"/>
                <a:gd name="T84" fmla="*/ 2220 w 2238"/>
                <a:gd name="T85" fmla="*/ 632 h 2574"/>
                <a:gd name="T86" fmla="*/ 1118 w 2238"/>
                <a:gd name="T87" fmla="*/ 74 h 2574"/>
                <a:gd name="T88" fmla="*/ 2134 w 2238"/>
                <a:gd name="T89" fmla="*/ 660 h 2574"/>
                <a:gd name="T90" fmla="*/ 1118 w 2238"/>
                <a:gd name="T91" fmla="*/ 1248 h 2574"/>
                <a:gd name="T92" fmla="*/ 102 w 2238"/>
                <a:gd name="T93" fmla="*/ 660 h 2574"/>
                <a:gd name="T94" fmla="*/ 1118 w 2238"/>
                <a:gd name="T95" fmla="*/ 74 h 2574"/>
                <a:gd name="T96" fmla="*/ 1084 w 2238"/>
                <a:gd name="T97" fmla="*/ 2480 h 2574"/>
                <a:gd name="T98" fmla="*/ 68 w 2238"/>
                <a:gd name="T99" fmla="*/ 1894 h 2574"/>
                <a:gd name="T100" fmla="*/ 68 w 2238"/>
                <a:gd name="T101" fmla="*/ 720 h 2574"/>
                <a:gd name="T102" fmla="*/ 1084 w 2238"/>
                <a:gd name="T103" fmla="*/ 1306 h 2574"/>
                <a:gd name="T104" fmla="*/ 1084 w 2238"/>
                <a:gd name="T105" fmla="*/ 2480 h 2574"/>
                <a:gd name="T106" fmla="*/ 2168 w 2238"/>
                <a:gd name="T107" fmla="*/ 1894 h 2574"/>
                <a:gd name="T108" fmla="*/ 1152 w 2238"/>
                <a:gd name="T109" fmla="*/ 2480 h 2574"/>
                <a:gd name="T110" fmla="*/ 1152 w 2238"/>
                <a:gd name="T111" fmla="*/ 1306 h 2574"/>
                <a:gd name="T112" fmla="*/ 1784 w 2238"/>
                <a:gd name="T113" fmla="*/ 942 h 2574"/>
                <a:gd name="T114" fmla="*/ 2168 w 2238"/>
                <a:gd name="T115" fmla="*/ 720 h 2574"/>
                <a:gd name="T116" fmla="*/ 2168 w 2238"/>
                <a:gd name="T117" fmla="*/ 1894 h 2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238" h="2574">
                  <a:moveTo>
                    <a:pt x="2220" y="632"/>
                  </a:moveTo>
                  <a:lnTo>
                    <a:pt x="1136" y="4"/>
                  </a:lnTo>
                  <a:lnTo>
                    <a:pt x="1136" y="4"/>
                  </a:lnTo>
                  <a:lnTo>
                    <a:pt x="1126" y="2"/>
                  </a:lnTo>
                  <a:lnTo>
                    <a:pt x="1118" y="0"/>
                  </a:lnTo>
                  <a:lnTo>
                    <a:pt x="1110" y="2"/>
                  </a:lnTo>
                  <a:lnTo>
                    <a:pt x="1102" y="4"/>
                  </a:lnTo>
                  <a:lnTo>
                    <a:pt x="16" y="632"/>
                  </a:lnTo>
                  <a:lnTo>
                    <a:pt x="16" y="632"/>
                  </a:lnTo>
                  <a:lnTo>
                    <a:pt x="8" y="636"/>
                  </a:lnTo>
                  <a:lnTo>
                    <a:pt x="4" y="644"/>
                  </a:lnTo>
                  <a:lnTo>
                    <a:pt x="0" y="652"/>
                  </a:lnTo>
                  <a:lnTo>
                    <a:pt x="0" y="660"/>
                  </a:lnTo>
                  <a:lnTo>
                    <a:pt x="0" y="1914"/>
                  </a:lnTo>
                  <a:lnTo>
                    <a:pt x="0" y="1914"/>
                  </a:lnTo>
                  <a:lnTo>
                    <a:pt x="0" y="1922"/>
                  </a:lnTo>
                  <a:lnTo>
                    <a:pt x="4" y="1930"/>
                  </a:lnTo>
                  <a:lnTo>
                    <a:pt x="8" y="1938"/>
                  </a:lnTo>
                  <a:lnTo>
                    <a:pt x="16" y="1944"/>
                  </a:lnTo>
                  <a:lnTo>
                    <a:pt x="1102" y="2570"/>
                  </a:lnTo>
                  <a:lnTo>
                    <a:pt x="1102" y="2570"/>
                  </a:lnTo>
                  <a:lnTo>
                    <a:pt x="1110" y="2572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26" y="2572"/>
                  </a:lnTo>
                  <a:lnTo>
                    <a:pt x="1136" y="2570"/>
                  </a:lnTo>
                  <a:lnTo>
                    <a:pt x="2220" y="1944"/>
                  </a:lnTo>
                  <a:lnTo>
                    <a:pt x="2220" y="1944"/>
                  </a:lnTo>
                  <a:lnTo>
                    <a:pt x="2228" y="1938"/>
                  </a:lnTo>
                  <a:lnTo>
                    <a:pt x="2232" y="1930"/>
                  </a:lnTo>
                  <a:lnTo>
                    <a:pt x="2236" y="1922"/>
                  </a:lnTo>
                  <a:lnTo>
                    <a:pt x="2238" y="1914"/>
                  </a:lnTo>
                  <a:lnTo>
                    <a:pt x="2238" y="660"/>
                  </a:lnTo>
                  <a:lnTo>
                    <a:pt x="2238" y="660"/>
                  </a:lnTo>
                  <a:lnTo>
                    <a:pt x="2236" y="652"/>
                  </a:lnTo>
                  <a:lnTo>
                    <a:pt x="2232" y="644"/>
                  </a:lnTo>
                  <a:lnTo>
                    <a:pt x="2228" y="636"/>
                  </a:lnTo>
                  <a:lnTo>
                    <a:pt x="2220" y="632"/>
                  </a:lnTo>
                  <a:lnTo>
                    <a:pt x="2220" y="632"/>
                  </a:lnTo>
                  <a:close/>
                  <a:moveTo>
                    <a:pt x="1118" y="74"/>
                  </a:moveTo>
                  <a:lnTo>
                    <a:pt x="2134" y="660"/>
                  </a:lnTo>
                  <a:lnTo>
                    <a:pt x="1118" y="1248"/>
                  </a:lnTo>
                  <a:lnTo>
                    <a:pt x="102" y="660"/>
                  </a:lnTo>
                  <a:lnTo>
                    <a:pt x="1118" y="74"/>
                  </a:lnTo>
                  <a:close/>
                  <a:moveTo>
                    <a:pt x="1084" y="2480"/>
                  </a:moveTo>
                  <a:lnTo>
                    <a:pt x="68" y="1894"/>
                  </a:lnTo>
                  <a:lnTo>
                    <a:pt x="68" y="720"/>
                  </a:lnTo>
                  <a:lnTo>
                    <a:pt x="1084" y="1306"/>
                  </a:lnTo>
                  <a:lnTo>
                    <a:pt x="1084" y="2480"/>
                  </a:lnTo>
                  <a:close/>
                  <a:moveTo>
                    <a:pt x="2168" y="1894"/>
                  </a:moveTo>
                  <a:lnTo>
                    <a:pt x="1152" y="2480"/>
                  </a:lnTo>
                  <a:lnTo>
                    <a:pt x="1152" y="1306"/>
                  </a:lnTo>
                  <a:lnTo>
                    <a:pt x="1784" y="942"/>
                  </a:lnTo>
                  <a:lnTo>
                    <a:pt x="2168" y="720"/>
                  </a:lnTo>
                  <a:lnTo>
                    <a:pt x="2168" y="189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52" name="모서리가 둥근 직사각형 51"/>
          <p:cNvSpPr/>
          <p:nvPr/>
        </p:nvSpPr>
        <p:spPr>
          <a:xfrm>
            <a:off x="1144308" y="5371339"/>
            <a:ext cx="4739148" cy="6096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3" name="TextBox 52"/>
          <p:cNvSpPr txBox="1"/>
          <p:nvPr/>
        </p:nvSpPr>
        <p:spPr>
          <a:xfrm>
            <a:off x="1750308" y="5476084"/>
            <a:ext cx="82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>
                <a:solidFill>
                  <a:schemeClr val="accent1"/>
                </a:solidFill>
              </a:rPr>
              <a:t>Team</a:t>
            </a:r>
            <a:endParaRPr lang="ko-KR" altLang="en-US" sz="2000" b="1" dirty="0">
              <a:solidFill>
                <a:schemeClr val="accent1"/>
              </a:solidFill>
            </a:endParaRPr>
          </a:p>
        </p:txBody>
      </p:sp>
      <p:grpSp>
        <p:nvGrpSpPr>
          <p:cNvPr id="55" name="그룹 54"/>
          <p:cNvGrpSpPr>
            <a:grpSpLocks noChangeAspect="1"/>
          </p:cNvGrpSpPr>
          <p:nvPr/>
        </p:nvGrpSpPr>
        <p:grpSpPr>
          <a:xfrm>
            <a:off x="1293935" y="5499739"/>
            <a:ext cx="306747" cy="352800"/>
            <a:chOff x="3546475" y="2409825"/>
            <a:chExt cx="3552825" cy="4086225"/>
          </a:xfrm>
        </p:grpSpPr>
        <p:sp>
          <p:nvSpPr>
            <p:cNvPr id="56" name="Freeform 14"/>
            <p:cNvSpPr>
              <a:spLocks/>
            </p:cNvSpPr>
            <p:nvPr/>
          </p:nvSpPr>
          <p:spPr bwMode="auto">
            <a:xfrm>
              <a:off x="3600450" y="2463800"/>
              <a:ext cx="3444875" cy="1990725"/>
            </a:xfrm>
            <a:custGeom>
              <a:avLst/>
              <a:gdLst>
                <a:gd name="T0" fmla="*/ 2170 w 2170"/>
                <a:gd name="T1" fmla="*/ 626 h 1254"/>
                <a:gd name="T2" fmla="*/ 2170 w 2170"/>
                <a:gd name="T3" fmla="*/ 626 h 1254"/>
                <a:gd name="T4" fmla="*/ 1084 w 2170"/>
                <a:gd name="T5" fmla="*/ 0 h 1254"/>
                <a:gd name="T6" fmla="*/ 0 w 2170"/>
                <a:gd name="T7" fmla="*/ 626 h 1254"/>
                <a:gd name="T8" fmla="*/ 0 w 2170"/>
                <a:gd name="T9" fmla="*/ 626 h 1254"/>
                <a:gd name="T10" fmla="*/ 1084 w 2170"/>
                <a:gd name="T11" fmla="*/ 1254 h 1254"/>
                <a:gd name="T12" fmla="*/ 1084 w 2170"/>
                <a:gd name="T13" fmla="*/ 1254 h 1254"/>
                <a:gd name="T14" fmla="*/ 2170 w 2170"/>
                <a:gd name="T15" fmla="*/ 626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0" h="1254">
                  <a:moveTo>
                    <a:pt x="2170" y="626"/>
                  </a:moveTo>
                  <a:lnTo>
                    <a:pt x="2170" y="626"/>
                  </a:lnTo>
                  <a:lnTo>
                    <a:pt x="1084" y="0"/>
                  </a:lnTo>
                  <a:lnTo>
                    <a:pt x="0" y="626"/>
                  </a:lnTo>
                  <a:lnTo>
                    <a:pt x="0" y="626"/>
                  </a:lnTo>
                  <a:lnTo>
                    <a:pt x="1084" y="1254"/>
                  </a:lnTo>
                  <a:lnTo>
                    <a:pt x="1084" y="1254"/>
                  </a:lnTo>
                  <a:lnTo>
                    <a:pt x="2170" y="62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" name="Freeform 15"/>
            <p:cNvSpPr>
              <a:spLocks/>
            </p:cNvSpPr>
            <p:nvPr/>
          </p:nvSpPr>
          <p:spPr bwMode="auto">
            <a:xfrm>
              <a:off x="3600450" y="3457575"/>
              <a:ext cx="1720850" cy="2984500"/>
            </a:xfrm>
            <a:custGeom>
              <a:avLst/>
              <a:gdLst>
                <a:gd name="T0" fmla="*/ 1084 w 1084"/>
                <a:gd name="T1" fmla="*/ 628 h 1880"/>
                <a:gd name="T2" fmla="*/ 0 w 1084"/>
                <a:gd name="T3" fmla="*/ 0 h 1880"/>
                <a:gd name="T4" fmla="*/ 0 w 1084"/>
                <a:gd name="T5" fmla="*/ 1254 h 1880"/>
                <a:gd name="T6" fmla="*/ 1084 w 1084"/>
                <a:gd name="T7" fmla="*/ 1880 h 1880"/>
                <a:gd name="T8" fmla="*/ 1084 w 1084"/>
                <a:gd name="T9" fmla="*/ 1880 h 1880"/>
                <a:gd name="T10" fmla="*/ 1084 w 1084"/>
                <a:gd name="T11" fmla="*/ 628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4" h="1880">
                  <a:moveTo>
                    <a:pt x="1084" y="628"/>
                  </a:moveTo>
                  <a:lnTo>
                    <a:pt x="0" y="0"/>
                  </a:lnTo>
                  <a:lnTo>
                    <a:pt x="0" y="1254"/>
                  </a:lnTo>
                  <a:lnTo>
                    <a:pt x="1084" y="1880"/>
                  </a:lnTo>
                  <a:lnTo>
                    <a:pt x="1084" y="1880"/>
                  </a:lnTo>
                  <a:lnTo>
                    <a:pt x="1084" y="6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16"/>
            <p:cNvSpPr>
              <a:spLocks/>
            </p:cNvSpPr>
            <p:nvPr/>
          </p:nvSpPr>
          <p:spPr bwMode="auto">
            <a:xfrm>
              <a:off x="5321300" y="3457575"/>
              <a:ext cx="1724025" cy="2984500"/>
            </a:xfrm>
            <a:custGeom>
              <a:avLst/>
              <a:gdLst>
                <a:gd name="T0" fmla="*/ 1086 w 1086"/>
                <a:gd name="T1" fmla="*/ 0 h 1880"/>
                <a:gd name="T2" fmla="*/ 0 w 1086"/>
                <a:gd name="T3" fmla="*/ 628 h 1880"/>
                <a:gd name="T4" fmla="*/ 0 w 1086"/>
                <a:gd name="T5" fmla="*/ 1880 h 1880"/>
                <a:gd name="T6" fmla="*/ 1086 w 1086"/>
                <a:gd name="T7" fmla="*/ 1254 h 1880"/>
                <a:gd name="T8" fmla="*/ 1086 w 1086"/>
                <a:gd name="T9" fmla="*/ 0 h 1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6" h="1880">
                  <a:moveTo>
                    <a:pt x="1086" y="0"/>
                  </a:moveTo>
                  <a:lnTo>
                    <a:pt x="0" y="628"/>
                  </a:lnTo>
                  <a:lnTo>
                    <a:pt x="0" y="1880"/>
                  </a:lnTo>
                  <a:lnTo>
                    <a:pt x="1086" y="1254"/>
                  </a:lnTo>
                  <a:lnTo>
                    <a:pt x="108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Freeform 17"/>
            <p:cNvSpPr>
              <a:spLocks noEditPoints="1"/>
            </p:cNvSpPr>
            <p:nvPr/>
          </p:nvSpPr>
          <p:spPr bwMode="auto">
            <a:xfrm>
              <a:off x="3546475" y="2409825"/>
              <a:ext cx="3552825" cy="4086225"/>
            </a:xfrm>
            <a:custGeom>
              <a:avLst/>
              <a:gdLst>
                <a:gd name="T0" fmla="*/ 2220 w 2238"/>
                <a:gd name="T1" fmla="*/ 632 h 2574"/>
                <a:gd name="T2" fmla="*/ 1136 w 2238"/>
                <a:gd name="T3" fmla="*/ 4 h 2574"/>
                <a:gd name="T4" fmla="*/ 1136 w 2238"/>
                <a:gd name="T5" fmla="*/ 4 h 2574"/>
                <a:gd name="T6" fmla="*/ 1126 w 2238"/>
                <a:gd name="T7" fmla="*/ 2 h 2574"/>
                <a:gd name="T8" fmla="*/ 1118 w 2238"/>
                <a:gd name="T9" fmla="*/ 0 h 2574"/>
                <a:gd name="T10" fmla="*/ 1110 w 2238"/>
                <a:gd name="T11" fmla="*/ 2 h 2574"/>
                <a:gd name="T12" fmla="*/ 1102 w 2238"/>
                <a:gd name="T13" fmla="*/ 4 h 2574"/>
                <a:gd name="T14" fmla="*/ 16 w 2238"/>
                <a:gd name="T15" fmla="*/ 632 h 2574"/>
                <a:gd name="T16" fmla="*/ 16 w 2238"/>
                <a:gd name="T17" fmla="*/ 632 h 2574"/>
                <a:gd name="T18" fmla="*/ 8 w 2238"/>
                <a:gd name="T19" fmla="*/ 636 h 2574"/>
                <a:gd name="T20" fmla="*/ 4 w 2238"/>
                <a:gd name="T21" fmla="*/ 644 h 2574"/>
                <a:gd name="T22" fmla="*/ 0 w 2238"/>
                <a:gd name="T23" fmla="*/ 652 h 2574"/>
                <a:gd name="T24" fmla="*/ 0 w 2238"/>
                <a:gd name="T25" fmla="*/ 660 h 2574"/>
                <a:gd name="T26" fmla="*/ 0 w 2238"/>
                <a:gd name="T27" fmla="*/ 1914 h 2574"/>
                <a:gd name="T28" fmla="*/ 0 w 2238"/>
                <a:gd name="T29" fmla="*/ 1914 h 2574"/>
                <a:gd name="T30" fmla="*/ 0 w 2238"/>
                <a:gd name="T31" fmla="*/ 1922 h 2574"/>
                <a:gd name="T32" fmla="*/ 4 w 2238"/>
                <a:gd name="T33" fmla="*/ 1930 h 2574"/>
                <a:gd name="T34" fmla="*/ 8 w 2238"/>
                <a:gd name="T35" fmla="*/ 1938 h 2574"/>
                <a:gd name="T36" fmla="*/ 16 w 2238"/>
                <a:gd name="T37" fmla="*/ 1944 h 2574"/>
                <a:gd name="T38" fmla="*/ 1102 w 2238"/>
                <a:gd name="T39" fmla="*/ 2570 h 2574"/>
                <a:gd name="T40" fmla="*/ 1102 w 2238"/>
                <a:gd name="T41" fmla="*/ 2570 h 2574"/>
                <a:gd name="T42" fmla="*/ 1110 w 2238"/>
                <a:gd name="T43" fmla="*/ 2572 h 2574"/>
                <a:gd name="T44" fmla="*/ 1118 w 2238"/>
                <a:gd name="T45" fmla="*/ 2574 h 2574"/>
                <a:gd name="T46" fmla="*/ 1118 w 2238"/>
                <a:gd name="T47" fmla="*/ 2574 h 2574"/>
                <a:gd name="T48" fmla="*/ 1118 w 2238"/>
                <a:gd name="T49" fmla="*/ 2574 h 2574"/>
                <a:gd name="T50" fmla="*/ 1118 w 2238"/>
                <a:gd name="T51" fmla="*/ 2574 h 2574"/>
                <a:gd name="T52" fmla="*/ 1118 w 2238"/>
                <a:gd name="T53" fmla="*/ 2574 h 2574"/>
                <a:gd name="T54" fmla="*/ 1118 w 2238"/>
                <a:gd name="T55" fmla="*/ 2574 h 2574"/>
                <a:gd name="T56" fmla="*/ 1126 w 2238"/>
                <a:gd name="T57" fmla="*/ 2572 h 2574"/>
                <a:gd name="T58" fmla="*/ 1136 w 2238"/>
                <a:gd name="T59" fmla="*/ 2570 h 2574"/>
                <a:gd name="T60" fmla="*/ 2220 w 2238"/>
                <a:gd name="T61" fmla="*/ 1944 h 2574"/>
                <a:gd name="T62" fmla="*/ 2220 w 2238"/>
                <a:gd name="T63" fmla="*/ 1944 h 2574"/>
                <a:gd name="T64" fmla="*/ 2228 w 2238"/>
                <a:gd name="T65" fmla="*/ 1938 h 2574"/>
                <a:gd name="T66" fmla="*/ 2232 w 2238"/>
                <a:gd name="T67" fmla="*/ 1930 h 2574"/>
                <a:gd name="T68" fmla="*/ 2236 w 2238"/>
                <a:gd name="T69" fmla="*/ 1922 h 2574"/>
                <a:gd name="T70" fmla="*/ 2238 w 2238"/>
                <a:gd name="T71" fmla="*/ 1914 h 2574"/>
                <a:gd name="T72" fmla="*/ 2238 w 2238"/>
                <a:gd name="T73" fmla="*/ 660 h 2574"/>
                <a:gd name="T74" fmla="*/ 2238 w 2238"/>
                <a:gd name="T75" fmla="*/ 660 h 2574"/>
                <a:gd name="T76" fmla="*/ 2236 w 2238"/>
                <a:gd name="T77" fmla="*/ 652 h 2574"/>
                <a:gd name="T78" fmla="*/ 2232 w 2238"/>
                <a:gd name="T79" fmla="*/ 644 h 2574"/>
                <a:gd name="T80" fmla="*/ 2228 w 2238"/>
                <a:gd name="T81" fmla="*/ 636 h 2574"/>
                <a:gd name="T82" fmla="*/ 2220 w 2238"/>
                <a:gd name="T83" fmla="*/ 632 h 2574"/>
                <a:gd name="T84" fmla="*/ 2220 w 2238"/>
                <a:gd name="T85" fmla="*/ 632 h 2574"/>
                <a:gd name="T86" fmla="*/ 1118 w 2238"/>
                <a:gd name="T87" fmla="*/ 74 h 2574"/>
                <a:gd name="T88" fmla="*/ 2134 w 2238"/>
                <a:gd name="T89" fmla="*/ 660 h 2574"/>
                <a:gd name="T90" fmla="*/ 1118 w 2238"/>
                <a:gd name="T91" fmla="*/ 1248 h 2574"/>
                <a:gd name="T92" fmla="*/ 102 w 2238"/>
                <a:gd name="T93" fmla="*/ 660 h 2574"/>
                <a:gd name="T94" fmla="*/ 1118 w 2238"/>
                <a:gd name="T95" fmla="*/ 74 h 2574"/>
                <a:gd name="T96" fmla="*/ 1084 w 2238"/>
                <a:gd name="T97" fmla="*/ 2480 h 2574"/>
                <a:gd name="T98" fmla="*/ 68 w 2238"/>
                <a:gd name="T99" fmla="*/ 1894 h 2574"/>
                <a:gd name="T100" fmla="*/ 68 w 2238"/>
                <a:gd name="T101" fmla="*/ 720 h 2574"/>
                <a:gd name="T102" fmla="*/ 1084 w 2238"/>
                <a:gd name="T103" fmla="*/ 1306 h 2574"/>
                <a:gd name="T104" fmla="*/ 1084 w 2238"/>
                <a:gd name="T105" fmla="*/ 2480 h 2574"/>
                <a:gd name="T106" fmla="*/ 2168 w 2238"/>
                <a:gd name="T107" fmla="*/ 1894 h 2574"/>
                <a:gd name="T108" fmla="*/ 1152 w 2238"/>
                <a:gd name="T109" fmla="*/ 2480 h 2574"/>
                <a:gd name="T110" fmla="*/ 1152 w 2238"/>
                <a:gd name="T111" fmla="*/ 1306 h 2574"/>
                <a:gd name="T112" fmla="*/ 1784 w 2238"/>
                <a:gd name="T113" fmla="*/ 942 h 2574"/>
                <a:gd name="T114" fmla="*/ 2168 w 2238"/>
                <a:gd name="T115" fmla="*/ 720 h 2574"/>
                <a:gd name="T116" fmla="*/ 2168 w 2238"/>
                <a:gd name="T117" fmla="*/ 1894 h 2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238" h="2574">
                  <a:moveTo>
                    <a:pt x="2220" y="632"/>
                  </a:moveTo>
                  <a:lnTo>
                    <a:pt x="1136" y="4"/>
                  </a:lnTo>
                  <a:lnTo>
                    <a:pt x="1136" y="4"/>
                  </a:lnTo>
                  <a:lnTo>
                    <a:pt x="1126" y="2"/>
                  </a:lnTo>
                  <a:lnTo>
                    <a:pt x="1118" y="0"/>
                  </a:lnTo>
                  <a:lnTo>
                    <a:pt x="1110" y="2"/>
                  </a:lnTo>
                  <a:lnTo>
                    <a:pt x="1102" y="4"/>
                  </a:lnTo>
                  <a:lnTo>
                    <a:pt x="16" y="632"/>
                  </a:lnTo>
                  <a:lnTo>
                    <a:pt x="16" y="632"/>
                  </a:lnTo>
                  <a:lnTo>
                    <a:pt x="8" y="636"/>
                  </a:lnTo>
                  <a:lnTo>
                    <a:pt x="4" y="644"/>
                  </a:lnTo>
                  <a:lnTo>
                    <a:pt x="0" y="652"/>
                  </a:lnTo>
                  <a:lnTo>
                    <a:pt x="0" y="660"/>
                  </a:lnTo>
                  <a:lnTo>
                    <a:pt x="0" y="1914"/>
                  </a:lnTo>
                  <a:lnTo>
                    <a:pt x="0" y="1914"/>
                  </a:lnTo>
                  <a:lnTo>
                    <a:pt x="0" y="1922"/>
                  </a:lnTo>
                  <a:lnTo>
                    <a:pt x="4" y="1930"/>
                  </a:lnTo>
                  <a:lnTo>
                    <a:pt x="8" y="1938"/>
                  </a:lnTo>
                  <a:lnTo>
                    <a:pt x="16" y="1944"/>
                  </a:lnTo>
                  <a:lnTo>
                    <a:pt x="1102" y="2570"/>
                  </a:lnTo>
                  <a:lnTo>
                    <a:pt x="1102" y="2570"/>
                  </a:lnTo>
                  <a:lnTo>
                    <a:pt x="1110" y="2572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18" y="2574"/>
                  </a:lnTo>
                  <a:lnTo>
                    <a:pt x="1126" y="2572"/>
                  </a:lnTo>
                  <a:lnTo>
                    <a:pt x="1136" y="2570"/>
                  </a:lnTo>
                  <a:lnTo>
                    <a:pt x="2220" y="1944"/>
                  </a:lnTo>
                  <a:lnTo>
                    <a:pt x="2220" y="1944"/>
                  </a:lnTo>
                  <a:lnTo>
                    <a:pt x="2228" y="1938"/>
                  </a:lnTo>
                  <a:lnTo>
                    <a:pt x="2232" y="1930"/>
                  </a:lnTo>
                  <a:lnTo>
                    <a:pt x="2236" y="1922"/>
                  </a:lnTo>
                  <a:lnTo>
                    <a:pt x="2238" y="1914"/>
                  </a:lnTo>
                  <a:lnTo>
                    <a:pt x="2238" y="660"/>
                  </a:lnTo>
                  <a:lnTo>
                    <a:pt x="2238" y="660"/>
                  </a:lnTo>
                  <a:lnTo>
                    <a:pt x="2236" y="652"/>
                  </a:lnTo>
                  <a:lnTo>
                    <a:pt x="2232" y="644"/>
                  </a:lnTo>
                  <a:lnTo>
                    <a:pt x="2228" y="636"/>
                  </a:lnTo>
                  <a:lnTo>
                    <a:pt x="2220" y="632"/>
                  </a:lnTo>
                  <a:lnTo>
                    <a:pt x="2220" y="632"/>
                  </a:lnTo>
                  <a:close/>
                  <a:moveTo>
                    <a:pt x="1118" y="74"/>
                  </a:moveTo>
                  <a:lnTo>
                    <a:pt x="2134" y="660"/>
                  </a:lnTo>
                  <a:lnTo>
                    <a:pt x="1118" y="1248"/>
                  </a:lnTo>
                  <a:lnTo>
                    <a:pt x="102" y="660"/>
                  </a:lnTo>
                  <a:lnTo>
                    <a:pt x="1118" y="74"/>
                  </a:lnTo>
                  <a:close/>
                  <a:moveTo>
                    <a:pt x="1084" y="2480"/>
                  </a:moveTo>
                  <a:lnTo>
                    <a:pt x="68" y="1894"/>
                  </a:lnTo>
                  <a:lnTo>
                    <a:pt x="68" y="720"/>
                  </a:lnTo>
                  <a:lnTo>
                    <a:pt x="1084" y="1306"/>
                  </a:lnTo>
                  <a:lnTo>
                    <a:pt x="1084" y="2480"/>
                  </a:lnTo>
                  <a:close/>
                  <a:moveTo>
                    <a:pt x="2168" y="1894"/>
                  </a:moveTo>
                  <a:lnTo>
                    <a:pt x="1152" y="2480"/>
                  </a:lnTo>
                  <a:lnTo>
                    <a:pt x="1152" y="1306"/>
                  </a:lnTo>
                  <a:lnTo>
                    <a:pt x="1784" y="942"/>
                  </a:lnTo>
                  <a:lnTo>
                    <a:pt x="2168" y="720"/>
                  </a:lnTo>
                  <a:lnTo>
                    <a:pt x="2168" y="189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47575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육각형 11"/>
          <p:cNvSpPr/>
          <p:nvPr/>
        </p:nvSpPr>
        <p:spPr>
          <a:xfrm rot="5400000">
            <a:off x="5141265" y="1466864"/>
            <a:ext cx="1909471" cy="1646096"/>
          </a:xfrm>
          <a:prstGeom prst="hexagon">
            <a:avLst>
              <a:gd name="adj" fmla="val 28655"/>
              <a:gd name="vf" fmla="val 11547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Executive Summary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 smtClean="0"/>
              <a:t>01</a:t>
            </a:r>
            <a:endParaRPr lang="ko-KR" altLang="en-US" dirty="0"/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2"/>
          </p:nvPr>
        </p:nvSpPr>
        <p:spPr>
          <a:xfrm>
            <a:off x="4286598" y="4257966"/>
            <a:ext cx="3618806" cy="1013611"/>
          </a:xfrm>
        </p:spPr>
        <p:txBody>
          <a:bodyPr/>
          <a:lstStyle/>
          <a:p>
            <a:r>
              <a:rPr lang="ko-KR" altLang="en-US" dirty="0" smtClean="0"/>
              <a:t>소제목 </a:t>
            </a:r>
            <a:r>
              <a:rPr lang="en-US" altLang="ko-KR" dirty="0" smtClean="0"/>
              <a:t>1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2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3824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43411-7C57-481C-BA3E-8A56C2B72D05}" type="slidenum">
              <a:rPr lang="ko-KR" altLang="en-US" smtClean="0"/>
              <a:pPr/>
              <a:t>4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Executive Summary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30572" y="1312455"/>
            <a:ext cx="100299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latin typeface="+mn-ea"/>
              </a:rPr>
              <a:t>간단한 회사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팀</a:t>
            </a:r>
            <a:r>
              <a:rPr lang="en-US" altLang="ko-KR" sz="1600" dirty="0" smtClean="0">
                <a:latin typeface="+mn-ea"/>
              </a:rPr>
              <a:t>or</a:t>
            </a:r>
            <a:r>
              <a:rPr lang="ko-KR" altLang="en-US" sz="1600" dirty="0" smtClean="0">
                <a:latin typeface="+mn-ea"/>
              </a:rPr>
              <a:t>대표자</a:t>
            </a:r>
            <a:r>
              <a:rPr lang="en-US" altLang="ko-KR" sz="1600" dirty="0" smtClean="0">
                <a:latin typeface="+mn-ea"/>
              </a:rPr>
              <a:t>)</a:t>
            </a:r>
            <a:r>
              <a:rPr lang="ko-KR" altLang="en-US" sz="1600" dirty="0" smtClean="0">
                <a:latin typeface="+mn-ea"/>
              </a:rPr>
              <a:t> 소개</a:t>
            </a:r>
            <a:endParaRPr lang="ko-KR" altLang="en-US" sz="1600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6410" y="1312455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1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30571" y="2763670"/>
            <a:ext cx="900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+mn-ea"/>
              </a:rPr>
              <a:t> </a:t>
            </a:r>
            <a:r>
              <a:rPr lang="en-US" altLang="ko-KR" sz="1600" dirty="0"/>
              <a:t>『 </a:t>
            </a:r>
            <a:r>
              <a:rPr lang="ko-KR" altLang="en-US" sz="1600" dirty="0" smtClean="0">
                <a:latin typeface="+mn-ea"/>
              </a:rPr>
              <a:t>우리회사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팀</a:t>
            </a:r>
            <a:r>
              <a:rPr lang="en-US" altLang="ko-KR" sz="1600" dirty="0" smtClean="0">
                <a:latin typeface="+mn-ea"/>
              </a:rPr>
              <a:t>)</a:t>
            </a:r>
            <a:r>
              <a:rPr lang="ko-KR" altLang="en-US" sz="1600" dirty="0" smtClean="0">
                <a:latin typeface="+mn-ea"/>
              </a:rPr>
              <a:t>는 </a:t>
            </a:r>
            <a:r>
              <a:rPr lang="ko-KR" altLang="en-US" sz="1600" dirty="0">
                <a:latin typeface="+mn-ea"/>
              </a:rPr>
              <a:t>무엇을 하는 </a:t>
            </a:r>
            <a:r>
              <a:rPr lang="ko-KR" altLang="en-US" sz="1600" dirty="0" smtClean="0">
                <a:latin typeface="+mn-ea"/>
              </a:rPr>
              <a:t>회사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팀</a:t>
            </a:r>
            <a:r>
              <a:rPr lang="en-US" altLang="ko-KR" sz="1600" dirty="0" smtClean="0">
                <a:latin typeface="+mn-ea"/>
              </a:rPr>
              <a:t>)</a:t>
            </a:r>
            <a:r>
              <a:rPr lang="ko-KR" altLang="en-US" sz="1600" dirty="0" smtClean="0">
                <a:latin typeface="+mn-ea"/>
              </a:rPr>
              <a:t>이다</a:t>
            </a:r>
            <a:r>
              <a:rPr lang="en-US" altLang="ko-KR" sz="1600" dirty="0" smtClean="0">
                <a:latin typeface="맑은 고딕"/>
                <a:ea typeface="맑은 고딕"/>
              </a:rPr>
              <a:t>』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혹은 </a:t>
            </a:r>
            <a:r>
              <a:rPr lang="en-US" altLang="ko-KR" sz="1600" dirty="0"/>
              <a:t>『 </a:t>
            </a:r>
            <a:r>
              <a:rPr lang="ko-KR" altLang="en-US" sz="1600" dirty="0" smtClean="0">
                <a:latin typeface="+mn-ea"/>
              </a:rPr>
              <a:t>우리 회사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팀</a:t>
            </a:r>
            <a:r>
              <a:rPr lang="en-US" altLang="ko-KR" sz="1600" dirty="0" smtClean="0">
                <a:latin typeface="+mn-ea"/>
              </a:rPr>
              <a:t>)</a:t>
            </a:r>
            <a:r>
              <a:rPr lang="ko-KR" altLang="en-US" sz="1600" dirty="0" smtClean="0">
                <a:latin typeface="+mn-ea"/>
              </a:rPr>
              <a:t>가 </a:t>
            </a:r>
            <a:r>
              <a:rPr lang="ko-KR" altLang="en-US" sz="1600" dirty="0">
                <a:latin typeface="+mn-ea"/>
              </a:rPr>
              <a:t>제공하는 제품</a:t>
            </a:r>
            <a:r>
              <a:rPr lang="en-US" altLang="ko-KR" sz="1600" dirty="0">
                <a:latin typeface="+mn-ea"/>
              </a:rPr>
              <a:t>/</a:t>
            </a:r>
            <a:r>
              <a:rPr lang="ko-KR" altLang="en-US" sz="1600" dirty="0">
                <a:latin typeface="+mn-ea"/>
              </a:rPr>
              <a:t>서비스는 이런 </a:t>
            </a:r>
            <a:r>
              <a:rPr lang="ko-KR" altLang="en-US" sz="1600" dirty="0" smtClean="0">
                <a:latin typeface="+mn-ea"/>
              </a:rPr>
              <a:t>것이다</a:t>
            </a:r>
            <a:r>
              <a:rPr lang="en-US" altLang="ko-KR" sz="1600" dirty="0"/>
              <a:t>』</a:t>
            </a:r>
            <a:r>
              <a:rPr lang="ko-KR" altLang="en-US" sz="1600" dirty="0" smtClean="0">
                <a:latin typeface="+mn-ea"/>
              </a:rPr>
              <a:t>라고</a:t>
            </a:r>
            <a:r>
              <a:rPr lang="ko-KR" altLang="en-US" sz="1600" dirty="0">
                <a:latin typeface="+mn-ea"/>
              </a:rPr>
              <a:t> 바로 이해할 수 있는 </a:t>
            </a:r>
            <a:r>
              <a:rPr lang="ko-KR" altLang="en-US" sz="1600" dirty="0" smtClean="0">
                <a:latin typeface="+mn-ea"/>
              </a:rPr>
              <a:t>간단한 아이디어 개요</a:t>
            </a:r>
            <a:endParaRPr lang="ko-KR" altLang="en-US" sz="1600" dirty="0"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6410" y="2763670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2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18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육각형 11"/>
          <p:cNvSpPr/>
          <p:nvPr/>
        </p:nvSpPr>
        <p:spPr>
          <a:xfrm rot="5400000">
            <a:off x="5141265" y="1466864"/>
            <a:ext cx="1909471" cy="1646096"/>
          </a:xfrm>
          <a:prstGeom prst="hexagon">
            <a:avLst>
              <a:gd name="adj" fmla="val 28655"/>
              <a:gd name="vf" fmla="val 11547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0"/>
          </p:nvPr>
        </p:nvSpPr>
        <p:spPr>
          <a:xfrm>
            <a:off x="2487168" y="3429000"/>
            <a:ext cx="7217664" cy="640228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Problem or Customer Needs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 smtClean="0"/>
              <a:t>02</a:t>
            </a:r>
            <a:endParaRPr lang="ko-KR" altLang="en-US" dirty="0"/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2"/>
          </p:nvPr>
        </p:nvSpPr>
        <p:spPr>
          <a:xfrm>
            <a:off x="4286598" y="4257966"/>
            <a:ext cx="3618806" cy="1013611"/>
          </a:xfrm>
        </p:spPr>
        <p:txBody>
          <a:bodyPr/>
          <a:lstStyle/>
          <a:p>
            <a:r>
              <a:rPr lang="ko-KR" altLang="en-US" dirty="0" smtClean="0"/>
              <a:t>소제목 </a:t>
            </a:r>
            <a:r>
              <a:rPr lang="en-US" altLang="ko-KR" dirty="0" smtClean="0"/>
              <a:t>1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2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3279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43411-7C57-481C-BA3E-8A56C2B72D05}" type="slidenum">
              <a:rPr lang="ko-KR" altLang="en-US" smtClean="0"/>
              <a:pPr/>
              <a:t>6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Problem or Customer Needs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30572" y="1312455"/>
            <a:ext cx="9000000" cy="15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/>
                <a:ea typeface="맑은 고딕"/>
              </a:rPr>
              <a:t>『 </a:t>
            </a:r>
            <a:r>
              <a:rPr lang="en-US" altLang="ko-KR" sz="1600" dirty="0" smtClean="0"/>
              <a:t>(</a:t>
            </a:r>
            <a:r>
              <a:rPr lang="en-US" altLang="ko-KR" sz="1600" dirty="0"/>
              <a:t>1) </a:t>
            </a:r>
            <a:r>
              <a:rPr lang="ko-KR" altLang="en-US" sz="1600" dirty="0" smtClean="0"/>
              <a:t>고객들의 </a:t>
            </a:r>
            <a:r>
              <a:rPr lang="ko-KR" altLang="en-US" sz="1600" dirty="0" err="1"/>
              <a:t>니즈가</a:t>
            </a:r>
            <a:r>
              <a:rPr lang="ko-KR" altLang="en-US" sz="1600" dirty="0"/>
              <a:t> 확인되었고 그런 사업을 하는 회사가 없어서 내가 </a:t>
            </a:r>
            <a:r>
              <a:rPr lang="ko-KR" altLang="en-US" sz="1600" dirty="0" err="1" smtClean="0"/>
              <a:t>직접한다</a:t>
            </a:r>
            <a:r>
              <a:rPr lang="en-US" altLang="ko-KR" sz="1600" dirty="0" smtClean="0"/>
              <a:t>』, </a:t>
            </a:r>
            <a:r>
              <a:rPr lang="en-US" altLang="ko-KR" sz="1600" dirty="0"/>
              <a:t>『</a:t>
            </a:r>
            <a:r>
              <a:rPr lang="en-US" altLang="ko-KR" sz="1600" dirty="0" smtClean="0"/>
              <a:t>(</a:t>
            </a:r>
            <a:r>
              <a:rPr lang="en-US" altLang="ko-KR" sz="1600" dirty="0"/>
              <a:t>2</a:t>
            </a:r>
            <a:r>
              <a:rPr lang="en-US" altLang="ko-KR" sz="1600" dirty="0" smtClean="0"/>
              <a:t>) </a:t>
            </a:r>
            <a:r>
              <a:rPr lang="ko-KR" altLang="en-US" sz="1600" dirty="0" smtClean="0"/>
              <a:t>현재의 </a:t>
            </a:r>
            <a:r>
              <a:rPr lang="ko-KR" altLang="en-US" sz="1600" dirty="0"/>
              <a:t>제품</a:t>
            </a:r>
            <a:r>
              <a:rPr lang="en-US" altLang="ko-KR" sz="1600" dirty="0"/>
              <a:t>/</a:t>
            </a:r>
            <a:r>
              <a:rPr lang="ko-KR" altLang="en-US" sz="1600" dirty="0" err="1"/>
              <a:t>니즈는</a:t>
            </a:r>
            <a:r>
              <a:rPr lang="ko-KR" altLang="en-US" sz="1600" dirty="0"/>
              <a:t> ‘문제</a:t>
            </a:r>
            <a:r>
              <a:rPr lang="en-US" altLang="ko-KR" sz="1600" dirty="0"/>
              <a:t>(</a:t>
            </a:r>
            <a:r>
              <a:rPr lang="ko-KR" altLang="en-US" sz="1600" dirty="0"/>
              <a:t>비효율 등</a:t>
            </a:r>
            <a:r>
              <a:rPr lang="en-US" altLang="ko-KR" sz="1600" dirty="0"/>
              <a:t>)’</a:t>
            </a:r>
            <a:r>
              <a:rPr lang="ko-KR" altLang="en-US" sz="1600" dirty="0"/>
              <a:t>가 존재하는데</a:t>
            </a:r>
            <a:r>
              <a:rPr lang="en-US" altLang="ko-KR" sz="1600" dirty="0"/>
              <a:t>, </a:t>
            </a:r>
            <a:r>
              <a:rPr lang="ko-KR" altLang="en-US" sz="1600" dirty="0"/>
              <a:t>나는 그것을 해결할 수 </a:t>
            </a:r>
            <a:r>
              <a:rPr lang="ko-KR" altLang="en-US" sz="1600" dirty="0" smtClean="0"/>
              <a:t>있다</a:t>
            </a:r>
            <a:r>
              <a:rPr lang="en-US" altLang="ko-KR" sz="1600" dirty="0"/>
              <a:t>』</a:t>
            </a:r>
            <a:r>
              <a:rPr lang="ko-KR" altLang="en-US" sz="1600" dirty="0" smtClean="0"/>
              <a:t> 로 창업배경 및 필요성을 기술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/>
                <a:ea typeface="맑은 고딕"/>
              </a:rPr>
              <a:t>⇒</a:t>
            </a:r>
            <a:r>
              <a:rPr lang="ko-KR" altLang="en-US" sz="1600" dirty="0" smtClean="0"/>
              <a:t> </a:t>
            </a:r>
            <a:r>
              <a:rPr lang="en-US" altLang="ko-KR" sz="1600" dirty="0"/>
              <a:t>『 </a:t>
            </a:r>
            <a:r>
              <a:rPr lang="ko-KR" altLang="en-US" sz="1600" dirty="0" smtClean="0"/>
              <a:t>이 </a:t>
            </a:r>
            <a:r>
              <a:rPr lang="ko-KR" altLang="en-US" sz="1600" dirty="0"/>
              <a:t>제품</a:t>
            </a:r>
            <a:r>
              <a:rPr lang="en-US" altLang="ko-KR" sz="1600" dirty="0"/>
              <a:t>/</a:t>
            </a:r>
            <a:r>
              <a:rPr lang="ko-KR" altLang="en-US" sz="1600" dirty="0"/>
              <a:t>서비스를 왜 써야 하나요</a:t>
            </a:r>
            <a:r>
              <a:rPr lang="en-US" altLang="ko-KR" sz="1600" dirty="0" smtClean="0"/>
              <a:t>?</a:t>
            </a:r>
            <a:r>
              <a:rPr lang="en-US" altLang="ko-KR" sz="1600" dirty="0"/>
              <a:t> 』 </a:t>
            </a:r>
            <a:r>
              <a:rPr lang="ko-KR" altLang="en-US" sz="1600" dirty="0" smtClean="0"/>
              <a:t>에 </a:t>
            </a:r>
            <a:r>
              <a:rPr lang="ko-KR" altLang="en-US" sz="1600" dirty="0"/>
              <a:t>대한 답이 될 수 </a:t>
            </a:r>
            <a:r>
              <a:rPr lang="ko-KR" altLang="en-US" sz="1600" dirty="0" smtClean="0"/>
              <a:t>있는 내용 삽입</a:t>
            </a:r>
            <a:endParaRPr lang="ko-KR" altLang="en-US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696410" y="1312455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1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49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육각형 11"/>
          <p:cNvSpPr/>
          <p:nvPr/>
        </p:nvSpPr>
        <p:spPr>
          <a:xfrm rot="5400000">
            <a:off x="5141265" y="1466864"/>
            <a:ext cx="1909471" cy="1646096"/>
          </a:xfrm>
          <a:prstGeom prst="hexagon">
            <a:avLst>
              <a:gd name="adj" fmla="val 28655"/>
              <a:gd name="vf" fmla="val 11547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0"/>
          </p:nvPr>
        </p:nvSpPr>
        <p:spPr>
          <a:xfrm>
            <a:off x="2487168" y="3429000"/>
            <a:ext cx="7217664" cy="640228"/>
          </a:xfrm>
        </p:spPr>
        <p:txBody>
          <a:bodyPr>
            <a:normAutofit/>
          </a:bodyPr>
          <a:lstStyle/>
          <a:p>
            <a:r>
              <a:rPr lang="en-US" altLang="ko-KR" dirty="0"/>
              <a:t>Business </a:t>
            </a:r>
            <a:r>
              <a:rPr lang="en-US" altLang="ko-KR" dirty="0" smtClean="0"/>
              <a:t>Model</a:t>
            </a:r>
            <a:endParaRPr lang="en-US" altLang="ko-KR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 smtClean="0"/>
              <a:t>03</a:t>
            </a:r>
            <a:endParaRPr lang="ko-KR" altLang="en-US" dirty="0"/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2"/>
          </p:nvPr>
        </p:nvSpPr>
        <p:spPr>
          <a:xfrm>
            <a:off x="4286598" y="4257966"/>
            <a:ext cx="3618806" cy="1013611"/>
          </a:xfrm>
        </p:spPr>
        <p:txBody>
          <a:bodyPr/>
          <a:lstStyle/>
          <a:p>
            <a:r>
              <a:rPr lang="ko-KR" altLang="en-US" dirty="0" smtClean="0"/>
              <a:t>소제목 </a:t>
            </a:r>
            <a:r>
              <a:rPr lang="en-US" altLang="ko-KR" dirty="0" smtClean="0"/>
              <a:t>1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2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1602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43411-7C57-481C-BA3E-8A56C2B72D05}" type="slidenum">
              <a:rPr lang="ko-KR" altLang="en-US" smtClean="0"/>
              <a:pPr/>
              <a:t>8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40000" y="396000"/>
            <a:ext cx="7558761" cy="646331"/>
          </a:xfrm>
        </p:spPr>
        <p:txBody>
          <a:bodyPr/>
          <a:lstStyle/>
          <a:p>
            <a:r>
              <a:rPr lang="en-US" altLang="ko-KR" dirty="0"/>
              <a:t>Business </a:t>
            </a:r>
            <a:r>
              <a:rPr lang="en-US" altLang="ko-KR" dirty="0" smtClean="0"/>
              <a:t>Model</a:t>
            </a:r>
            <a:endParaRPr lang="en-US" altLang="ko-KR" dirty="0"/>
          </a:p>
        </p:txBody>
      </p:sp>
      <p:sp>
        <p:nvSpPr>
          <p:cNvPr id="5" name="TextBox 4"/>
          <p:cNvSpPr txBox="1"/>
          <p:nvPr/>
        </p:nvSpPr>
        <p:spPr>
          <a:xfrm>
            <a:off x="1430572" y="1312455"/>
            <a:ext cx="9000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고객의 </a:t>
            </a:r>
            <a:r>
              <a:rPr lang="ko-KR" altLang="en-US" sz="1600" dirty="0" err="1"/>
              <a:t>니즈</a:t>
            </a:r>
            <a:r>
              <a:rPr lang="ko-KR" altLang="en-US" sz="1600" dirty="0"/>
              <a:t> 또는 현재의 문제를 </a:t>
            </a:r>
            <a:r>
              <a:rPr lang="ko-KR" altLang="en-US" sz="1600" dirty="0" smtClean="0"/>
              <a:t>회사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팀</a:t>
            </a:r>
            <a:r>
              <a:rPr lang="en-US" altLang="ko-KR" sz="1600" dirty="0" smtClean="0"/>
              <a:t>)</a:t>
            </a:r>
            <a:r>
              <a:rPr lang="ko-KR" altLang="en-US" sz="1600" dirty="0" smtClean="0"/>
              <a:t>는 </a:t>
            </a:r>
            <a:r>
              <a:rPr lang="ko-KR" altLang="en-US" sz="1600" dirty="0"/>
              <a:t>어떤 식으로 해결할 </a:t>
            </a:r>
            <a:r>
              <a:rPr lang="ko-KR" altLang="en-US" sz="1600" dirty="0" smtClean="0"/>
              <a:t>것 인지와</a:t>
            </a:r>
            <a:r>
              <a:rPr lang="en-US" altLang="ko-KR" sz="1600" dirty="0" smtClean="0"/>
              <a:t> </a:t>
            </a:r>
            <a:r>
              <a:rPr lang="ko-KR" altLang="en-US" sz="1600" dirty="0"/>
              <a:t>우리 </a:t>
            </a:r>
            <a:r>
              <a:rPr lang="ko-KR" altLang="en-US" sz="1600" dirty="0" smtClean="0"/>
              <a:t>회사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팀</a:t>
            </a:r>
            <a:r>
              <a:rPr lang="en-US" altLang="ko-KR" sz="1600" dirty="0" smtClean="0"/>
              <a:t>)</a:t>
            </a:r>
            <a:r>
              <a:rPr lang="ko-KR" altLang="en-US" sz="1600" dirty="0" smtClean="0"/>
              <a:t>의 </a:t>
            </a:r>
            <a:r>
              <a:rPr lang="ko-KR" altLang="en-US" sz="1600" dirty="0"/>
              <a:t>제품</a:t>
            </a:r>
            <a:r>
              <a:rPr lang="en-US" altLang="ko-KR" sz="1600" dirty="0"/>
              <a:t>/</a:t>
            </a:r>
            <a:r>
              <a:rPr lang="ko-KR" altLang="en-US" sz="1600" dirty="0"/>
              <a:t>서비스가 이런 것이라고 구체적으로 </a:t>
            </a:r>
            <a:r>
              <a:rPr lang="ko-KR" altLang="en-US" sz="1600" dirty="0" smtClean="0"/>
              <a:t>설명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(</a:t>
            </a:r>
            <a:r>
              <a:rPr lang="ko-KR" altLang="en-US" sz="1600" dirty="0" smtClean="0"/>
              <a:t>복잡한 </a:t>
            </a:r>
            <a:r>
              <a:rPr lang="ko-KR" altLang="en-US" sz="1600" dirty="0"/>
              <a:t>기술적인 </a:t>
            </a:r>
            <a:r>
              <a:rPr lang="ko-KR" altLang="en-US" sz="1600" dirty="0" smtClean="0"/>
              <a:t>내용 보다는</a:t>
            </a:r>
            <a:r>
              <a:rPr lang="en-US" altLang="ko-KR" sz="1600" dirty="0"/>
              <a:t>, </a:t>
            </a:r>
            <a:r>
              <a:rPr lang="ko-KR" altLang="en-US" sz="1600" dirty="0"/>
              <a:t>들었을 때 ‘아</a:t>
            </a:r>
            <a:r>
              <a:rPr lang="en-US" altLang="ko-KR" sz="1600" dirty="0"/>
              <a:t>, </a:t>
            </a:r>
            <a:r>
              <a:rPr lang="ko-KR" altLang="en-US" sz="1600" dirty="0"/>
              <a:t>그럴 수 있겠구나</a:t>
            </a:r>
            <a:r>
              <a:rPr lang="en-US" altLang="ko-KR" sz="1600" dirty="0"/>
              <a:t>. </a:t>
            </a:r>
            <a:r>
              <a:rPr lang="ko-KR" altLang="en-US" sz="1600" dirty="0"/>
              <a:t>나도 저거 써보고 싶다’라는 느낌을 갖게 하는 것이 </a:t>
            </a:r>
            <a:r>
              <a:rPr lang="ko-KR" altLang="en-US" sz="1600" dirty="0" smtClean="0"/>
              <a:t>핵심</a:t>
            </a:r>
            <a:r>
              <a:rPr lang="en-US" altLang="ko-KR" sz="1600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/>
                <a:ea typeface="맑은 고딕"/>
              </a:rPr>
              <a:t>⇒ </a:t>
            </a:r>
            <a:r>
              <a:rPr lang="ko-KR" altLang="en-US" sz="1600" dirty="0" smtClean="0">
                <a:latin typeface="맑은 고딕"/>
                <a:ea typeface="맑은 고딕"/>
              </a:rPr>
              <a:t>우리 회사</a:t>
            </a:r>
            <a:r>
              <a:rPr lang="en-US" altLang="ko-KR" sz="1600" dirty="0" smtClean="0">
                <a:latin typeface="맑은 고딕"/>
                <a:ea typeface="맑은 고딕"/>
              </a:rPr>
              <a:t>(</a:t>
            </a:r>
            <a:r>
              <a:rPr lang="ko-KR" altLang="en-US" sz="1600" dirty="0" smtClean="0">
                <a:latin typeface="맑은 고딕"/>
                <a:ea typeface="맑은 고딕"/>
              </a:rPr>
              <a:t>팀</a:t>
            </a:r>
            <a:r>
              <a:rPr lang="en-US" altLang="ko-KR" sz="1600" dirty="0" smtClean="0">
                <a:latin typeface="맑은 고딕"/>
                <a:ea typeface="맑은 고딕"/>
              </a:rPr>
              <a:t>)</a:t>
            </a:r>
            <a:r>
              <a:rPr lang="ko-KR" altLang="en-US" sz="1600" dirty="0" smtClean="0">
                <a:latin typeface="맑은 고딕"/>
                <a:ea typeface="맑은 고딕"/>
              </a:rPr>
              <a:t>의 </a:t>
            </a:r>
            <a:r>
              <a:rPr lang="en-US" altLang="ko-KR" sz="1600" dirty="0" smtClean="0">
                <a:latin typeface="맑은 고딕"/>
                <a:ea typeface="맑은 고딕"/>
              </a:rPr>
              <a:t>Business Model</a:t>
            </a:r>
            <a:r>
              <a:rPr lang="ko-KR" altLang="en-US" sz="1600" dirty="0" smtClean="0">
                <a:latin typeface="맑은 고딕"/>
                <a:ea typeface="맑은 고딕"/>
              </a:rPr>
              <a:t>를 그림으로 표현하여 이해하기 쉽게 설명</a:t>
            </a:r>
            <a:endParaRPr lang="ko-KR" altLang="en-US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696410" y="1312455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1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96410" y="3378999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2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430572" y="3378999"/>
            <a:ext cx="9000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+mn-ea"/>
              </a:rPr>
              <a:t>인터넷 서비스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 err="1">
                <a:latin typeface="+mn-ea"/>
              </a:rPr>
              <a:t>모바일</a:t>
            </a:r>
            <a:r>
              <a:rPr lang="ko-KR" altLang="en-US" sz="1600" dirty="0">
                <a:latin typeface="+mn-ea"/>
              </a:rPr>
              <a:t> 서비스 등의 경우에는 </a:t>
            </a:r>
            <a:r>
              <a:rPr lang="en-US" altLang="ko-KR" sz="1600" dirty="0">
                <a:latin typeface="+mn-ea"/>
              </a:rPr>
              <a:t>Demo</a:t>
            </a:r>
            <a:r>
              <a:rPr lang="ko-KR" altLang="en-US" sz="1600" dirty="0">
                <a:latin typeface="+mn-ea"/>
              </a:rPr>
              <a:t>를 보여주는 것도 매우 </a:t>
            </a:r>
            <a:r>
              <a:rPr lang="ko-KR" altLang="en-US" sz="1600" dirty="0" smtClean="0">
                <a:latin typeface="+mn-ea"/>
              </a:rPr>
              <a:t>효과적임</a:t>
            </a:r>
            <a:r>
              <a:rPr lang="en-US" altLang="ko-KR" sz="1600" dirty="0" smtClean="0">
                <a:latin typeface="+mn-ea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간단한 </a:t>
            </a:r>
            <a:r>
              <a:rPr lang="en-US" altLang="ko-KR" sz="1600" dirty="0">
                <a:latin typeface="+mn-ea"/>
              </a:rPr>
              <a:t>prototype</a:t>
            </a:r>
            <a:r>
              <a:rPr lang="ko-KR" altLang="en-US" sz="1600" dirty="0">
                <a:latin typeface="+mn-ea"/>
              </a:rPr>
              <a:t>을 만들어서 이런 식으로 구현이 된다는 것을 보여주거나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그것도 아니면 ‘이미지’들로 </a:t>
            </a:r>
            <a:r>
              <a:rPr lang="ko-KR" altLang="en-US" sz="1600" dirty="0" smtClean="0">
                <a:latin typeface="+mn-ea"/>
              </a:rPr>
              <a:t>설명</a:t>
            </a:r>
            <a:r>
              <a:rPr lang="en-US" altLang="ko-KR" sz="1600" dirty="0" smtClean="0">
                <a:latin typeface="+mn-ea"/>
              </a:rPr>
              <a:t>)</a:t>
            </a:r>
            <a:endParaRPr lang="en-US" altLang="ko-KR" sz="16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6763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육각형 11"/>
          <p:cNvSpPr/>
          <p:nvPr/>
        </p:nvSpPr>
        <p:spPr>
          <a:xfrm rot="5400000">
            <a:off x="5141265" y="1466864"/>
            <a:ext cx="1909471" cy="1646096"/>
          </a:xfrm>
          <a:prstGeom prst="hexagon">
            <a:avLst>
              <a:gd name="adj" fmla="val 28655"/>
              <a:gd name="vf" fmla="val 11547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0"/>
          </p:nvPr>
        </p:nvSpPr>
        <p:spPr>
          <a:xfrm>
            <a:off x="2487168" y="3429000"/>
            <a:ext cx="7217664" cy="640228"/>
          </a:xfrm>
        </p:spPr>
        <p:txBody>
          <a:bodyPr>
            <a:normAutofit/>
          </a:bodyPr>
          <a:lstStyle/>
          <a:p>
            <a:r>
              <a:rPr lang="en-US" altLang="ko-KR" dirty="0"/>
              <a:t>Market Analysis</a:t>
            </a:r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 smtClean="0"/>
              <a:t>04</a:t>
            </a:r>
            <a:endParaRPr lang="ko-KR" altLang="en-US" dirty="0"/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2"/>
          </p:nvPr>
        </p:nvSpPr>
        <p:spPr>
          <a:xfrm>
            <a:off x="4286598" y="4257966"/>
            <a:ext cx="3618806" cy="1013611"/>
          </a:xfrm>
        </p:spPr>
        <p:txBody>
          <a:bodyPr/>
          <a:lstStyle/>
          <a:p>
            <a:r>
              <a:rPr lang="ko-KR" altLang="en-US" dirty="0" smtClean="0"/>
              <a:t>소제목 </a:t>
            </a:r>
            <a:r>
              <a:rPr lang="en-US" altLang="ko-KR" dirty="0" smtClean="0"/>
              <a:t>1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2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7112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43411-7C57-481C-BA3E-8A56C2B72D05}" type="slidenum">
              <a:rPr lang="ko-KR" altLang="en-US" smtClean="0"/>
              <a:pPr/>
              <a:t>10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40000" y="396000"/>
            <a:ext cx="7558761" cy="646331"/>
          </a:xfrm>
        </p:spPr>
        <p:txBody>
          <a:bodyPr/>
          <a:lstStyle/>
          <a:p>
            <a:r>
              <a:rPr lang="en-US" altLang="ko-KR" dirty="0"/>
              <a:t>Market Analysis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30572" y="1312455"/>
            <a:ext cx="900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예상수요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고객</a:t>
            </a:r>
            <a:r>
              <a:rPr lang="en-US" altLang="ko-KR" sz="1600" dirty="0" smtClean="0"/>
              <a:t>) </a:t>
            </a:r>
            <a:r>
              <a:rPr lang="ko-KR" altLang="en-US" sz="1600" dirty="0" smtClean="0"/>
              <a:t>분석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맑은 고딕"/>
                <a:ea typeface="맑은 고딕"/>
              </a:rPr>
              <a:t>⇒ </a:t>
            </a:r>
            <a:r>
              <a:rPr lang="ko-KR" altLang="en-US" sz="1600" dirty="0" err="1" smtClean="0"/>
              <a:t>목표고객군을</a:t>
            </a:r>
            <a:r>
              <a:rPr lang="ko-KR" altLang="en-US" sz="1600" dirty="0" smtClean="0"/>
              <a:t> 설정하여 고객확보전략 기술 </a:t>
            </a:r>
            <a:endParaRPr lang="en-US" altLang="ko-KR" sz="16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696410" y="1312455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1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96410" y="4037281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3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30572" y="2307918"/>
            <a:ext cx="900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/>
                <a:ea typeface="맑은 고딕"/>
              </a:rPr>
              <a:t>『</a:t>
            </a:r>
            <a:r>
              <a:rPr lang="ko-KR" altLang="en-US" sz="1600" dirty="0" smtClean="0"/>
              <a:t>성장성이 높으며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충분히 큰 규모가 될 것이다</a:t>
            </a:r>
            <a:r>
              <a:rPr lang="en-US" altLang="ko-KR" sz="1600" dirty="0" smtClean="0"/>
              <a:t>』</a:t>
            </a:r>
            <a:r>
              <a:rPr lang="ko-KR" altLang="en-US" sz="1600" dirty="0" smtClean="0"/>
              <a:t>를 나타낼 수 있게 기술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(</a:t>
            </a:r>
            <a:r>
              <a:rPr lang="ko-KR" altLang="en-US" sz="1600" dirty="0" smtClean="0"/>
              <a:t>시장규모는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매출액 증가 추이</a:t>
            </a:r>
            <a:r>
              <a:rPr lang="en-US" altLang="ko-KR" sz="1600" dirty="0" smtClean="0"/>
              <a:t>/ </a:t>
            </a:r>
            <a:r>
              <a:rPr lang="ko-KR" altLang="en-US" sz="1600" dirty="0" err="1" smtClean="0"/>
              <a:t>유저수</a:t>
            </a:r>
            <a:r>
              <a:rPr lang="ko-KR" altLang="en-US" sz="1600" dirty="0" smtClean="0"/>
              <a:t> 증가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유저당 </a:t>
            </a:r>
            <a:r>
              <a:rPr lang="en-US" altLang="ko-KR" sz="1600" dirty="0"/>
              <a:t>ARPU </a:t>
            </a:r>
            <a:r>
              <a:rPr lang="ko-KR" altLang="en-US" sz="1600" dirty="0" smtClean="0"/>
              <a:t>증가</a:t>
            </a:r>
            <a:r>
              <a:rPr lang="en-US" altLang="ko-KR" sz="1600" dirty="0" smtClean="0"/>
              <a:t>(</a:t>
            </a:r>
            <a:r>
              <a:rPr lang="ko-KR" altLang="en-US" sz="1600" dirty="0"/>
              <a:t>상거래로 치면</a:t>
            </a:r>
            <a:r>
              <a:rPr lang="en-US" altLang="ko-KR" sz="1600" dirty="0"/>
              <a:t>, buying user</a:t>
            </a:r>
            <a:r>
              <a:rPr lang="ko-KR" altLang="en-US" sz="1600" dirty="0"/>
              <a:t>와 </a:t>
            </a:r>
            <a:r>
              <a:rPr lang="ko-KR" altLang="en-US" sz="1600" dirty="0" err="1"/>
              <a:t>객단가</a:t>
            </a:r>
            <a:r>
              <a:rPr lang="en-US" altLang="ko-KR" sz="1600" dirty="0"/>
              <a:t>) </a:t>
            </a:r>
            <a:r>
              <a:rPr lang="en-US" altLang="ko-KR" sz="1600" dirty="0" smtClean="0"/>
              <a:t>/ Traffic </a:t>
            </a:r>
            <a:r>
              <a:rPr lang="ko-KR" altLang="en-US" sz="1600" dirty="0" err="1" smtClean="0"/>
              <a:t>증가량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등 다양한 방법으로 기술</a:t>
            </a:r>
            <a:r>
              <a:rPr lang="en-US" altLang="ko-KR" sz="1600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/>
                <a:ea typeface="맑은 고딕"/>
              </a:rPr>
              <a:t>⇒ </a:t>
            </a:r>
            <a:r>
              <a:rPr lang="en-US" altLang="ko-KR" sz="1600" dirty="0" smtClean="0"/>
              <a:t>Top-down</a:t>
            </a:r>
            <a:r>
              <a:rPr lang="ko-KR" altLang="en-US" sz="1600" dirty="0" smtClean="0"/>
              <a:t>방식보다는 </a:t>
            </a:r>
            <a:r>
              <a:rPr lang="en-US" altLang="ko-KR" sz="1600" dirty="0" smtClean="0"/>
              <a:t>Bottom-Up </a:t>
            </a:r>
            <a:r>
              <a:rPr lang="ko-KR" altLang="en-US" sz="1600" dirty="0" smtClean="0"/>
              <a:t>방식으로 기술</a:t>
            </a:r>
            <a:endParaRPr lang="en-US" altLang="ko-KR" sz="1600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696410" y="2307918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2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30572" y="4037281"/>
            <a:ext cx="9000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+mn-ea"/>
              </a:rPr>
              <a:t>시장의 각종 분석 자료 </a:t>
            </a:r>
            <a:r>
              <a:rPr lang="en-US" altLang="ko-KR" sz="1600" dirty="0">
                <a:latin typeface="+mn-ea"/>
              </a:rPr>
              <a:t>(market research, analyst report </a:t>
            </a:r>
            <a:r>
              <a:rPr lang="ko-KR" altLang="en-US" sz="1600" dirty="0">
                <a:latin typeface="+mn-ea"/>
              </a:rPr>
              <a:t>등</a:t>
            </a:r>
            <a:r>
              <a:rPr lang="en-US" altLang="ko-KR" sz="1600" dirty="0" smtClean="0">
                <a:latin typeface="+mn-ea"/>
              </a:rPr>
              <a:t>)</a:t>
            </a:r>
            <a:r>
              <a:rPr lang="ko-KR" altLang="en-US" sz="1600" dirty="0" smtClean="0">
                <a:latin typeface="+mn-ea"/>
              </a:rPr>
              <a:t> 활용하여 기술</a:t>
            </a:r>
            <a:endParaRPr lang="en-US" altLang="ko-KR" sz="16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맑은 고딕"/>
                <a:ea typeface="맑은 고딕"/>
              </a:rPr>
              <a:t>⇒ </a:t>
            </a:r>
            <a:r>
              <a:rPr lang="ko-KR" altLang="en-US" sz="1600" dirty="0" smtClean="0">
                <a:latin typeface="+mn-ea"/>
              </a:rPr>
              <a:t>추산하는 </a:t>
            </a:r>
            <a:r>
              <a:rPr lang="ko-KR" altLang="en-US" sz="1600" dirty="0">
                <a:latin typeface="+mn-ea"/>
              </a:rPr>
              <a:t>시장의 크기에 대한 </a:t>
            </a:r>
            <a:r>
              <a:rPr lang="ko-KR" altLang="en-US" sz="1600" dirty="0" smtClean="0">
                <a:latin typeface="+mn-ea"/>
              </a:rPr>
              <a:t>논리 필요</a:t>
            </a:r>
            <a:endParaRPr lang="ko-KR" altLang="en-US" sz="1600" dirty="0">
              <a:latin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96410" y="5043121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4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430572" y="5043121"/>
            <a:ext cx="9000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/>
                <a:ea typeface="맑은 고딕"/>
              </a:rPr>
              <a:t>(</a:t>
            </a:r>
            <a:r>
              <a:rPr lang="ko-KR" altLang="en-US" sz="1600" dirty="0" smtClean="0">
                <a:latin typeface="맑은 고딕"/>
                <a:ea typeface="맑은 고딕"/>
              </a:rPr>
              <a:t>해당 회사</a:t>
            </a:r>
            <a:r>
              <a:rPr lang="en-US" altLang="ko-KR" sz="1600" dirty="0" smtClean="0">
                <a:latin typeface="맑은 고딕"/>
                <a:ea typeface="맑은 고딕"/>
              </a:rPr>
              <a:t>(</a:t>
            </a:r>
            <a:r>
              <a:rPr lang="ko-KR" altLang="en-US" sz="1600" dirty="0" smtClean="0">
                <a:latin typeface="맑은 고딕"/>
                <a:ea typeface="맑은 고딕"/>
              </a:rPr>
              <a:t>팀</a:t>
            </a:r>
            <a:r>
              <a:rPr lang="en-US" altLang="ko-KR" sz="1600" dirty="0" smtClean="0">
                <a:latin typeface="맑은 고딕"/>
                <a:ea typeface="맑은 고딕"/>
              </a:rPr>
              <a:t>)</a:t>
            </a:r>
            <a:r>
              <a:rPr lang="ko-KR" altLang="en-US" sz="1600" dirty="0" smtClean="0">
                <a:latin typeface="맑은 고딕"/>
                <a:ea typeface="맑은 고딕"/>
              </a:rPr>
              <a:t>만 기술</a:t>
            </a:r>
            <a:r>
              <a:rPr lang="en-US" altLang="ko-KR" sz="1600" dirty="0" smtClean="0">
                <a:latin typeface="맑은 고딕"/>
                <a:ea typeface="맑은 고딕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맑은 고딕"/>
                <a:ea typeface="맑은 고딕"/>
              </a:rPr>
              <a:t>글로벌 진출 가능성 및 역량 기술</a:t>
            </a:r>
            <a:endParaRPr lang="en-US" altLang="ko-KR" sz="1600" dirty="0" smtClean="0"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319086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육각형 11"/>
          <p:cNvSpPr/>
          <p:nvPr/>
        </p:nvSpPr>
        <p:spPr>
          <a:xfrm rot="5400000">
            <a:off x="5141265" y="1466864"/>
            <a:ext cx="1909471" cy="1646096"/>
          </a:xfrm>
          <a:prstGeom prst="hexagon">
            <a:avLst>
              <a:gd name="adj" fmla="val 28655"/>
              <a:gd name="vf" fmla="val 11547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0"/>
          </p:nvPr>
        </p:nvSpPr>
        <p:spPr>
          <a:xfrm>
            <a:off x="2487168" y="3429000"/>
            <a:ext cx="7217664" cy="640228"/>
          </a:xfrm>
        </p:spPr>
        <p:txBody>
          <a:bodyPr>
            <a:normAutofit/>
          </a:bodyPr>
          <a:lstStyle/>
          <a:p>
            <a:r>
              <a:rPr lang="en-US" altLang="ko-KR" dirty="0"/>
              <a:t>Competition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 smtClean="0"/>
              <a:t>05</a:t>
            </a:r>
            <a:endParaRPr lang="ko-KR" altLang="en-US" dirty="0"/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2"/>
          </p:nvPr>
        </p:nvSpPr>
        <p:spPr>
          <a:xfrm>
            <a:off x="4286598" y="4257966"/>
            <a:ext cx="3618806" cy="1013611"/>
          </a:xfrm>
        </p:spPr>
        <p:txBody>
          <a:bodyPr/>
          <a:lstStyle/>
          <a:p>
            <a:r>
              <a:rPr lang="ko-KR" altLang="en-US" dirty="0" smtClean="0"/>
              <a:t>소제목 </a:t>
            </a:r>
            <a:r>
              <a:rPr lang="en-US" altLang="ko-KR" dirty="0" smtClean="0"/>
              <a:t>1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2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644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43411-7C57-481C-BA3E-8A56C2B72D05}" type="slidenum">
              <a:rPr lang="ko-KR" altLang="en-US" smtClean="0"/>
              <a:pPr/>
              <a:t>12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40000" y="396000"/>
            <a:ext cx="7558761" cy="646331"/>
          </a:xfrm>
        </p:spPr>
        <p:txBody>
          <a:bodyPr/>
          <a:lstStyle/>
          <a:p>
            <a:r>
              <a:rPr lang="en-US" altLang="ko-KR" dirty="0"/>
              <a:t>Competition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30572" y="1312455"/>
            <a:ext cx="900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맑은 고딕"/>
                <a:ea typeface="맑은 고딕"/>
              </a:rPr>
              <a:t>경쟁회사</a:t>
            </a:r>
            <a:r>
              <a:rPr lang="en-US" altLang="ko-KR" sz="1600" dirty="0" smtClean="0">
                <a:latin typeface="맑은 고딕"/>
                <a:ea typeface="맑은 고딕"/>
              </a:rPr>
              <a:t>(</a:t>
            </a:r>
            <a:r>
              <a:rPr lang="ko-KR" altLang="en-US" sz="1600" dirty="0" smtClean="0">
                <a:latin typeface="맑은 고딕"/>
                <a:ea typeface="맑은 고딕"/>
              </a:rPr>
              <a:t>기술</a:t>
            </a:r>
            <a:r>
              <a:rPr lang="en-US" altLang="ko-KR" sz="1600" dirty="0" smtClean="0">
                <a:latin typeface="맑은 고딕"/>
                <a:ea typeface="맑은 고딕"/>
              </a:rPr>
              <a:t>) </a:t>
            </a:r>
            <a:r>
              <a:rPr lang="ko-KR" altLang="en-US" sz="1600" dirty="0" smtClean="0">
                <a:latin typeface="맑은 고딕"/>
                <a:ea typeface="맑은 고딕"/>
              </a:rPr>
              <a:t>비교 분석</a:t>
            </a:r>
            <a:endParaRPr lang="en-US" altLang="ko-KR" sz="1600" dirty="0" smtClean="0">
              <a:latin typeface="맑은 고딕"/>
              <a:ea typeface="맑은 고딕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맑은 고딕"/>
                <a:ea typeface="맑은 고딕"/>
              </a:rPr>
              <a:t>⇒ 예상시장의 유사기술 존재 여부 검토 및 유사기술과의 차별화 방안 제시</a:t>
            </a:r>
            <a:endParaRPr lang="en-US" altLang="ko-KR" sz="16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696410" y="1312455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1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30572" y="2307918"/>
            <a:ext cx="900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+mn-ea"/>
              </a:rPr>
              <a:t>potential </a:t>
            </a:r>
            <a:r>
              <a:rPr lang="en-US" altLang="ko-KR" sz="1600" dirty="0">
                <a:latin typeface="+mn-ea"/>
              </a:rPr>
              <a:t>competitor</a:t>
            </a:r>
            <a:r>
              <a:rPr lang="ko-KR" altLang="en-US" sz="1600" dirty="0" smtClean="0">
                <a:latin typeface="+mn-ea"/>
              </a:rPr>
              <a:t>까지 </a:t>
            </a:r>
            <a:r>
              <a:rPr lang="ko-KR" altLang="en-US" sz="1600" dirty="0">
                <a:latin typeface="+mn-ea"/>
              </a:rPr>
              <a:t>포함해서 </a:t>
            </a:r>
            <a:r>
              <a:rPr lang="ko-KR" altLang="en-US" sz="1600" dirty="0" smtClean="0">
                <a:latin typeface="+mn-ea"/>
              </a:rPr>
              <a:t>시장의 </a:t>
            </a:r>
            <a:r>
              <a:rPr lang="en-US" altLang="ko-KR" sz="1600" dirty="0">
                <a:latin typeface="+mn-ea"/>
              </a:rPr>
              <a:t>player</a:t>
            </a:r>
            <a:r>
              <a:rPr lang="ko-KR" altLang="en-US" sz="1600" dirty="0">
                <a:latin typeface="+mn-ea"/>
              </a:rPr>
              <a:t>들을 </a:t>
            </a:r>
            <a:r>
              <a:rPr lang="ko-KR" altLang="en-US" sz="1600" dirty="0" smtClean="0">
                <a:latin typeface="+mn-ea"/>
              </a:rPr>
              <a:t>분석</a:t>
            </a:r>
            <a:endParaRPr lang="en-US" altLang="ko-KR" sz="16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ko-KR" sz="1600" dirty="0" smtClean="0">
                <a:latin typeface="+mn-ea"/>
                <a:ea typeface="맑은 고딕"/>
              </a:rPr>
              <a:t>⇒</a:t>
            </a:r>
            <a:r>
              <a:rPr lang="en-US" altLang="ko-KR" sz="1600" dirty="0" smtClean="0">
                <a:latin typeface="+mn-ea"/>
                <a:ea typeface="맑은 고딕"/>
              </a:rPr>
              <a:t> </a:t>
            </a:r>
            <a:r>
              <a:rPr lang="ko-KR" altLang="en-US" sz="1600" dirty="0" smtClean="0">
                <a:latin typeface="+mn-ea"/>
                <a:ea typeface="맑은 고딕"/>
              </a:rPr>
              <a:t>객관적 자료를 바탕으로 하여 기술의 우위</a:t>
            </a:r>
            <a:r>
              <a:rPr lang="en-US" altLang="ko-KR" sz="1600" dirty="0" smtClean="0">
                <a:latin typeface="+mn-ea"/>
                <a:ea typeface="맑은 고딕"/>
              </a:rPr>
              <a:t>/</a:t>
            </a:r>
            <a:r>
              <a:rPr lang="ko-KR" altLang="en-US" sz="1600" dirty="0" smtClean="0">
                <a:latin typeface="+mn-ea"/>
                <a:ea typeface="맑은 고딕"/>
              </a:rPr>
              <a:t>차별성</a:t>
            </a:r>
            <a:r>
              <a:rPr lang="en-US" altLang="ko-KR" sz="1600" dirty="0" smtClean="0">
                <a:latin typeface="+mn-ea"/>
                <a:ea typeface="맑은 고딕"/>
              </a:rPr>
              <a:t>/</a:t>
            </a:r>
            <a:r>
              <a:rPr lang="ko-KR" altLang="en-US" sz="1600" dirty="0" smtClean="0">
                <a:latin typeface="+mn-ea"/>
                <a:ea typeface="맑은 고딕"/>
              </a:rPr>
              <a:t>독창성 등을 기술</a:t>
            </a:r>
            <a:endParaRPr lang="en-US" altLang="ko-KR" sz="1600" dirty="0" smtClean="0"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6410" y="2307918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2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984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육각형 11"/>
          <p:cNvSpPr/>
          <p:nvPr/>
        </p:nvSpPr>
        <p:spPr>
          <a:xfrm rot="5400000">
            <a:off x="5141265" y="1466864"/>
            <a:ext cx="1909471" cy="1646096"/>
          </a:xfrm>
          <a:prstGeom prst="hexagon">
            <a:avLst>
              <a:gd name="adj" fmla="val 28655"/>
              <a:gd name="vf" fmla="val 11547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0"/>
          </p:nvPr>
        </p:nvSpPr>
        <p:spPr>
          <a:xfrm>
            <a:off x="2487168" y="3429000"/>
            <a:ext cx="7217664" cy="640228"/>
          </a:xfrm>
        </p:spPr>
        <p:txBody>
          <a:bodyPr>
            <a:normAutofit/>
          </a:bodyPr>
          <a:lstStyle/>
          <a:p>
            <a:r>
              <a:rPr lang="en-US" altLang="ko-KR" dirty="0"/>
              <a:t>Team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 smtClean="0"/>
              <a:t>06</a:t>
            </a:r>
            <a:endParaRPr lang="ko-KR" altLang="en-US" dirty="0"/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2"/>
          </p:nvPr>
        </p:nvSpPr>
        <p:spPr>
          <a:xfrm>
            <a:off x="4286598" y="4257966"/>
            <a:ext cx="3618806" cy="1013611"/>
          </a:xfrm>
        </p:spPr>
        <p:txBody>
          <a:bodyPr/>
          <a:lstStyle/>
          <a:p>
            <a:r>
              <a:rPr lang="ko-KR" altLang="en-US" dirty="0" smtClean="0"/>
              <a:t>소제목 </a:t>
            </a:r>
            <a:r>
              <a:rPr lang="en-US" altLang="ko-KR" dirty="0" smtClean="0"/>
              <a:t>1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2</a:t>
            </a:r>
          </a:p>
          <a:p>
            <a:r>
              <a:rPr lang="ko-KR" altLang="en-US" dirty="0" smtClean="0"/>
              <a:t>소제목 </a:t>
            </a:r>
            <a:r>
              <a:rPr lang="en-US" altLang="ko-KR" dirty="0" smtClean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7310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43411-7C57-481C-BA3E-8A56C2B72D05}" type="slidenum">
              <a:rPr lang="ko-KR" altLang="en-US" smtClean="0"/>
              <a:pPr/>
              <a:t>14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40000" y="396000"/>
            <a:ext cx="7558761" cy="646331"/>
          </a:xfrm>
        </p:spPr>
        <p:txBody>
          <a:bodyPr/>
          <a:lstStyle/>
          <a:p>
            <a:r>
              <a:rPr lang="en-US" altLang="ko-KR" dirty="0"/>
              <a:t>Team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30572" y="1312455"/>
            <a:ext cx="900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+mn-ea"/>
              </a:rPr>
              <a:t>성공의 경험을 갖고 있거나 우수한 역량을 보유한 창업자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팀</a:t>
            </a:r>
            <a:r>
              <a:rPr lang="en-US" altLang="ko-KR" sz="1600" dirty="0" smtClean="0">
                <a:latin typeface="+mn-ea"/>
              </a:rPr>
              <a:t>)</a:t>
            </a:r>
            <a:r>
              <a:rPr lang="ko-KR" altLang="en-US" sz="1600" dirty="0" smtClean="0">
                <a:latin typeface="+mn-ea"/>
              </a:rPr>
              <a:t>가 투자유치 확률 높음</a:t>
            </a:r>
            <a:endParaRPr lang="en-US" altLang="ko-KR" sz="16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/>
              <a:t>⇒ 과거 경험과 경력 중에서 본 사업과 관련하여 우수한 역량을 보유하고 있어 잘 할 수 있다는 것을 간접적으로 표현</a:t>
            </a:r>
            <a:endParaRPr lang="ko-KR" altLang="en-US" sz="1600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6410" y="1312455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1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929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-1200" y="0"/>
            <a:ext cx="12193200" cy="6858000"/>
          </a:xfrm>
          <a:prstGeom prst="rect">
            <a:avLst/>
          </a:prstGeom>
          <a:blipFill>
            <a:blip r:embed="rId2" cstate="print"/>
            <a:tile tx="0" ty="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5" name="그룹 4"/>
          <p:cNvGrpSpPr/>
          <p:nvPr/>
        </p:nvGrpSpPr>
        <p:grpSpPr>
          <a:xfrm>
            <a:off x="4670233" y="1956183"/>
            <a:ext cx="2851534" cy="2945633"/>
            <a:chOff x="4670233" y="1956183"/>
            <a:chExt cx="2851534" cy="2945633"/>
          </a:xfrm>
        </p:grpSpPr>
        <p:sp>
          <p:nvSpPr>
            <p:cNvPr id="14" name="육각형 13"/>
            <p:cNvSpPr/>
            <p:nvPr/>
          </p:nvSpPr>
          <p:spPr>
            <a:xfrm rot="5400000">
              <a:off x="4623184" y="2159330"/>
              <a:ext cx="2945633" cy="2539340"/>
            </a:xfrm>
            <a:prstGeom prst="hexagon">
              <a:avLst>
                <a:gd name="adj" fmla="val 28897"/>
                <a:gd name="vf" fmla="val 115470"/>
              </a:avLst>
            </a:prstGeom>
            <a:noFill/>
            <a:ln w="127000">
              <a:solidFill>
                <a:schemeClr val="accent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670233" y="2921169"/>
              <a:ext cx="28515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6000" b="1" dirty="0" smtClean="0">
                  <a:solidFill>
                    <a:schemeClr val="accent1"/>
                  </a:solidFill>
                </a:rPr>
                <a:t>Q&amp;A</a:t>
              </a:r>
              <a:endParaRPr lang="ko-KR" altLang="en-US" sz="6000" b="1" dirty="0">
                <a:solidFill>
                  <a:schemeClr val="accent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88557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 dirty="0"/>
              <a:t>BUSINESS PLAN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THANK YOU!</a:t>
            </a:r>
            <a:endParaRPr lang="ko-KR" altLang="en-US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altLang="ko-KR" dirty="0" smtClean="0"/>
              <a:t>PowerPoint is a complete presentation graphics package. With this many slides you are able to make a complete PowerPoint Presentation that best suit your needs.</a:t>
            </a:r>
            <a:endParaRPr lang="en-US" altLang="ko-KR" dirty="0"/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7"/>
          </p:nvPr>
        </p:nvSpPr>
        <p:spPr>
          <a:xfrm>
            <a:off x="7322574" y="4682802"/>
            <a:ext cx="2097088" cy="373340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1331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43411-7C57-481C-BA3E-8A56C2B72D05}" type="slidenum">
              <a:rPr lang="ko-KR" altLang="en-US" smtClean="0"/>
              <a:pPr/>
              <a:t>17</a:t>
            </a:fld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40000" y="396000"/>
            <a:ext cx="7558761" cy="646331"/>
          </a:xfrm>
        </p:spPr>
        <p:txBody>
          <a:bodyPr/>
          <a:lstStyle/>
          <a:p>
            <a:r>
              <a:rPr lang="en-US" altLang="ko-KR" dirty="0" smtClean="0"/>
              <a:t>Postscript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30572" y="1312455"/>
            <a:ext cx="900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+mn-ea"/>
              </a:rPr>
              <a:t>해당 발표자료 양식은 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예비</a:t>
            </a:r>
            <a:r>
              <a:rPr lang="en-US" altLang="ko-KR" sz="1600" dirty="0" smtClean="0">
                <a:latin typeface="+mn-ea"/>
              </a:rPr>
              <a:t>)</a:t>
            </a:r>
            <a:r>
              <a:rPr lang="ko-KR" altLang="en-US" sz="1600" dirty="0" smtClean="0">
                <a:latin typeface="+mn-ea"/>
              </a:rPr>
              <a:t>교육생들에게 발표자료 제작 시 가이드의 목적으로 제작되었습니다</a:t>
            </a:r>
            <a:r>
              <a:rPr lang="en-US" altLang="ko-KR" sz="1600" dirty="0" smtClean="0">
                <a:latin typeface="+mn-ea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+mn-ea"/>
              </a:rPr>
              <a:t>따라서 다른 템플릿 등을 이용하여 제출하여도 무방합니다</a:t>
            </a:r>
            <a:r>
              <a:rPr lang="en-US" altLang="ko-KR" sz="1600" dirty="0" smtClean="0">
                <a:latin typeface="+mn-ea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+mn-ea"/>
              </a:rPr>
              <a:t>단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목차에 나와있는 </a:t>
            </a:r>
            <a:r>
              <a:rPr lang="ko-KR" altLang="en-US" sz="1600" dirty="0" smtClean="0">
                <a:latin typeface="+mn-ea"/>
              </a:rPr>
              <a:t>구성내용들은 준수하여 제작해 주시기 바랍니다</a:t>
            </a:r>
            <a:r>
              <a:rPr lang="en-US" altLang="ko-KR" sz="1600" dirty="0" smtClean="0">
                <a:latin typeface="+mn-ea"/>
              </a:rPr>
              <a:t>. </a:t>
            </a:r>
            <a:endParaRPr lang="ko-KR" altLang="en-US" sz="1600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6410" y="1312455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1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30572" y="2661486"/>
            <a:ext cx="900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>
                <a:latin typeface="+mn-ea"/>
              </a:rPr>
              <a:t>발표평가자료의 분량 제한은 없지만 발표 </a:t>
            </a:r>
            <a:r>
              <a:rPr lang="en-US" altLang="ko-KR" sz="1600" dirty="0" smtClean="0">
                <a:latin typeface="+mn-ea"/>
              </a:rPr>
              <a:t>8</a:t>
            </a:r>
            <a:r>
              <a:rPr lang="ko-KR" altLang="en-US" sz="1600" dirty="0" smtClean="0">
                <a:latin typeface="+mn-ea"/>
              </a:rPr>
              <a:t>분</a:t>
            </a:r>
            <a:r>
              <a:rPr lang="en-US" altLang="ko-KR" sz="1600" dirty="0" smtClean="0">
                <a:latin typeface="+mn-ea"/>
              </a:rPr>
              <a:t>/</a:t>
            </a:r>
            <a:r>
              <a:rPr lang="ko-KR" altLang="en-US" sz="1600" dirty="0" smtClean="0">
                <a:latin typeface="+mn-ea"/>
              </a:rPr>
              <a:t>질의응답 </a:t>
            </a:r>
            <a:r>
              <a:rPr lang="en-US" altLang="ko-KR" sz="1600" dirty="0" smtClean="0">
                <a:latin typeface="+mn-ea"/>
              </a:rPr>
              <a:t>4</a:t>
            </a:r>
            <a:r>
              <a:rPr lang="ko-KR" altLang="en-US" sz="1600" dirty="0" smtClean="0">
                <a:latin typeface="+mn-ea"/>
              </a:rPr>
              <a:t>분에 맞춰서 준비해 주시기 바랍니다</a:t>
            </a:r>
            <a:r>
              <a:rPr lang="en-US" altLang="ko-KR" sz="1600" dirty="0" smtClean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제출자료 </a:t>
            </a:r>
            <a:r>
              <a:rPr lang="en-US" altLang="ko-KR" sz="1600" dirty="0" smtClean="0">
                <a:latin typeface="+mn-ea"/>
              </a:rPr>
              <a:t>- </a:t>
            </a:r>
            <a:r>
              <a:rPr lang="ko-KR" altLang="en-US" sz="1600" dirty="0" smtClean="0">
                <a:latin typeface="+mn-ea"/>
              </a:rPr>
              <a:t>참가신청서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개인정보활용동의서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사업계획 요약서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발표평가자료</a:t>
            </a:r>
            <a:r>
              <a:rPr lang="ko-KR" altLang="en-US" sz="1600" dirty="0" smtClean="0">
                <a:latin typeface="+mn-ea"/>
              </a:rPr>
              <a:t> </a:t>
            </a:r>
            <a:r>
              <a:rPr lang="en-US" altLang="ko-KR" sz="1600" dirty="0" smtClean="0">
                <a:latin typeface="+mn-ea"/>
              </a:rPr>
              <a:t>)</a:t>
            </a:r>
            <a:endParaRPr lang="en-US" altLang="ko-KR" sz="1600" dirty="0" smtClean="0"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6410" y="2661486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2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6410" y="3695905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3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30572" y="3695905"/>
            <a:ext cx="9000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+mn-ea"/>
              </a:rPr>
              <a:t>7</a:t>
            </a:r>
            <a:r>
              <a:rPr lang="ko-KR" altLang="en-US" sz="1600" dirty="0" smtClean="0">
                <a:latin typeface="+mn-ea"/>
              </a:rPr>
              <a:t>월 </a:t>
            </a:r>
            <a:r>
              <a:rPr lang="en-US" altLang="ko-KR" sz="1600" dirty="0" smtClean="0">
                <a:latin typeface="+mn-ea"/>
              </a:rPr>
              <a:t>31</a:t>
            </a:r>
            <a:r>
              <a:rPr lang="ko-KR" altLang="en-US" sz="1600" dirty="0" smtClean="0">
                <a:latin typeface="+mn-ea"/>
              </a:rPr>
              <a:t>일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월</a:t>
            </a:r>
            <a:r>
              <a:rPr lang="en-US" altLang="ko-KR" sz="1600" dirty="0" smtClean="0">
                <a:latin typeface="+mn-ea"/>
              </a:rPr>
              <a:t>) 17:00</a:t>
            </a:r>
            <a:r>
              <a:rPr lang="ko-KR" altLang="en-US" sz="1600" dirty="0" smtClean="0">
                <a:latin typeface="+mn-ea"/>
              </a:rPr>
              <a:t>까지 제출해 주시고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수정될 부분이 있으면 </a:t>
            </a:r>
            <a:r>
              <a:rPr lang="en-US" altLang="ko-KR" sz="1600" dirty="0" smtClean="0">
                <a:latin typeface="+mn-ea"/>
              </a:rPr>
              <a:t>8</a:t>
            </a:r>
            <a:r>
              <a:rPr lang="ko-KR" altLang="en-US" sz="1600" dirty="0" smtClean="0">
                <a:latin typeface="+mn-ea"/>
              </a:rPr>
              <a:t>월 </a:t>
            </a:r>
            <a:r>
              <a:rPr lang="en-US" altLang="ko-KR" sz="1600" dirty="0" smtClean="0">
                <a:latin typeface="+mn-ea"/>
              </a:rPr>
              <a:t>1</a:t>
            </a:r>
            <a:r>
              <a:rPr lang="ko-KR" altLang="en-US" sz="1600" dirty="0" smtClean="0">
                <a:latin typeface="+mn-ea"/>
              </a:rPr>
              <a:t>일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화</a:t>
            </a:r>
            <a:r>
              <a:rPr lang="en-US" altLang="ko-KR" sz="1600" dirty="0" smtClean="0">
                <a:latin typeface="+mn-ea"/>
              </a:rPr>
              <a:t>) 17:00</a:t>
            </a:r>
            <a:r>
              <a:rPr lang="ko-KR" altLang="en-US" sz="1600" dirty="0" smtClean="0">
                <a:latin typeface="+mn-ea"/>
              </a:rPr>
              <a:t>까지 수정된 자료를 보내주시면 반영하도록 하겠습니다</a:t>
            </a:r>
            <a:r>
              <a:rPr lang="en-US" altLang="ko-KR" sz="1600" dirty="0" smtClean="0">
                <a:latin typeface="+mn-ea"/>
              </a:rPr>
              <a:t>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96410" y="4677361"/>
            <a:ext cx="734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000" dirty="0" smtClean="0">
                <a:solidFill>
                  <a:schemeClr val="accent1"/>
                </a:solidFill>
              </a:rPr>
              <a:t>4</a:t>
            </a:r>
            <a:endParaRPr lang="ko-KR" altLang="en-US" sz="5000" dirty="0">
              <a:solidFill>
                <a:schemeClr val="accent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430572" y="4677361"/>
            <a:ext cx="9000000" cy="41402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+mn-ea"/>
              </a:rPr>
              <a:t>발표일정은 </a:t>
            </a:r>
            <a:r>
              <a:rPr lang="en-US" altLang="ko-KR" sz="1600" dirty="0">
                <a:latin typeface="+mn-ea"/>
              </a:rPr>
              <a:t>8</a:t>
            </a:r>
            <a:r>
              <a:rPr lang="ko-KR" altLang="en-US" sz="1600" dirty="0">
                <a:latin typeface="+mn-ea"/>
              </a:rPr>
              <a:t>월 </a:t>
            </a:r>
            <a:r>
              <a:rPr lang="en-US" altLang="ko-KR" sz="1600" dirty="0">
                <a:latin typeface="+mn-ea"/>
              </a:rPr>
              <a:t>2</a:t>
            </a:r>
            <a:r>
              <a:rPr lang="ko-KR" altLang="en-US" sz="1600" dirty="0">
                <a:latin typeface="+mn-ea"/>
              </a:rPr>
              <a:t>일</a:t>
            </a:r>
            <a:r>
              <a:rPr lang="en-US" altLang="ko-KR" sz="1600" dirty="0">
                <a:latin typeface="+mn-ea"/>
              </a:rPr>
              <a:t>(</a:t>
            </a:r>
            <a:r>
              <a:rPr lang="ko-KR" altLang="en-US" sz="1600" dirty="0">
                <a:latin typeface="+mn-ea"/>
              </a:rPr>
              <a:t>수</a:t>
            </a:r>
            <a:r>
              <a:rPr lang="en-US" altLang="ko-KR" sz="1600" dirty="0">
                <a:latin typeface="+mn-ea"/>
              </a:rPr>
              <a:t>)</a:t>
            </a:r>
            <a:r>
              <a:rPr lang="ko-KR" altLang="en-US" sz="1600" dirty="0">
                <a:latin typeface="+mn-ea"/>
              </a:rPr>
              <a:t>로 예정되어 있으며</a:t>
            </a:r>
            <a:r>
              <a:rPr lang="en-US" altLang="ko-KR" sz="1600" dirty="0">
                <a:latin typeface="+mn-ea"/>
              </a:rPr>
              <a:t>, </a:t>
            </a:r>
            <a:r>
              <a:rPr lang="ko-KR" altLang="en-US" sz="1600" dirty="0">
                <a:latin typeface="+mn-ea"/>
              </a:rPr>
              <a:t>향후 변경될 시 개별 연락을 드리도록 하겠습니다</a:t>
            </a:r>
            <a:r>
              <a:rPr lang="en-US" altLang="ko-KR" sz="1600" dirty="0">
                <a:latin typeface="+mn-ea"/>
              </a:rPr>
              <a:t>. </a:t>
            </a:r>
            <a:endParaRPr lang="ko-KR" altLang="en-US" sz="16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6864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발표_포토_사업계획서_메인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E8FA2"/>
      </a:accent1>
      <a:accent2>
        <a:srgbClr val="CADEE0"/>
      </a:accent2>
      <a:accent3>
        <a:srgbClr val="1F8090"/>
      </a:accent3>
      <a:accent4>
        <a:srgbClr val="1B7786"/>
      </a:accent4>
      <a:accent5>
        <a:srgbClr val="438CC1"/>
      </a:accent5>
      <a:accent6>
        <a:srgbClr val="8DB90A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1392</TotalTime>
  <Words>559</Words>
  <Application>Microsoft Office PowerPoint</Application>
  <PresentationFormat>사용자 지정</PresentationFormat>
  <Paragraphs>109</Paragraphs>
  <Slides>17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18" baseType="lpstr">
      <vt:lpstr>Office 테마</vt:lpstr>
      <vt:lpstr>회사명 PRESENTATION</vt:lpstr>
      <vt:lpstr>PowerPoint 프레젠테이션</vt:lpstr>
      <vt:lpstr>PowerPoint 프레젠테이션</vt:lpstr>
      <vt:lpstr>Executive Summary</vt:lpstr>
      <vt:lpstr>PowerPoint 프레젠테이션</vt:lpstr>
      <vt:lpstr>Problem or Customer Needs</vt:lpstr>
      <vt:lpstr>PowerPoint 프레젠테이션</vt:lpstr>
      <vt:lpstr>Business Model</vt:lpstr>
      <vt:lpstr>PowerPoint 프레젠테이션</vt:lpstr>
      <vt:lpstr>Market Analysis</vt:lpstr>
      <vt:lpstr>PowerPoint 프레젠테이션</vt:lpstr>
      <vt:lpstr>Competition</vt:lpstr>
      <vt:lpstr>PowerPoint 프레젠테이션</vt:lpstr>
      <vt:lpstr>Team</vt:lpstr>
      <vt:lpstr>PowerPoint 프레젠테이션</vt:lpstr>
      <vt:lpstr>THANK YOU!</vt:lpstr>
      <vt:lpstr>Postscript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(비즈폼)발표용PPT</dc:title>
  <dc:creator>㈜ 인비닷컴</dc:creator>
  <dc:description>무단 복제 배포시 법적 불이익을 받을 수 있습니다.</dc:description>
  <cp:lastModifiedBy>GeNiE</cp:lastModifiedBy>
  <cp:revision>441</cp:revision>
  <dcterms:created xsi:type="dcterms:W3CDTF">2015-02-26T06:34:12Z</dcterms:created>
  <dcterms:modified xsi:type="dcterms:W3CDTF">2017-07-05T09:32:27Z</dcterms:modified>
  <cp:category>본 문서의 저작권은 비즈폼에 있습니다.</cp:category>
</cp:coreProperties>
</file>