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7" r:id="rId4"/>
    <p:sldId id="269" r:id="rId5"/>
    <p:sldId id="258" r:id="rId6"/>
    <p:sldId id="273" r:id="rId7"/>
    <p:sldId id="268" r:id="rId8"/>
    <p:sldId id="262" r:id="rId9"/>
  </p:sldIdLst>
  <p:sldSz cx="9144000" cy="6858000" type="screen4x3"/>
  <p:notesSz cx="6797675" cy="987425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57" autoAdjust="0"/>
    <p:restoredTop sz="94613" autoAdjust="0"/>
  </p:normalViewPr>
  <p:slideViewPr>
    <p:cSldViewPr>
      <p:cViewPr varScale="1">
        <p:scale>
          <a:sx n="109" d="100"/>
          <a:sy n="109" d="100"/>
        </p:scale>
        <p:origin x="1428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A392D31F-A22B-4950-95B0-8C2BCB2092E0}" type="datetimeFigureOut">
              <a:rPr lang="ko-KR" altLang="en-US"/>
              <a:pPr>
                <a:defRPr/>
              </a:pPr>
              <a:t>2016-07-13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64D01545-F8ED-46C3-BD19-94AEFA15439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10546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8"/>
          <p:cNvSpPr/>
          <p:nvPr userDrawn="1"/>
        </p:nvSpPr>
        <p:spPr>
          <a:xfrm>
            <a:off x="250825" y="188913"/>
            <a:ext cx="8713788" cy="21605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B4EE21-A788-4452-B42D-E425EC385776}" type="datetimeFigureOut">
              <a:rPr lang="ko-KR" altLang="en-US"/>
              <a:pPr>
                <a:defRPr/>
              </a:pPr>
              <a:t>2016-07-13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C8224-5900-40F1-9FEA-A2357750442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013F27-6629-4ADE-97FB-8D948416560B}" type="datetimeFigureOut">
              <a:rPr lang="ko-KR" altLang="en-US"/>
              <a:pPr>
                <a:defRPr/>
              </a:pPr>
              <a:t>2016-07-13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41A94-D419-4782-901A-43BEFBA82F8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89329D0C-BABC-4473-B9FC-D71CA70C156D}" type="datetimeFigureOut">
              <a:rPr lang="ko-KR" altLang="en-US"/>
              <a:pPr>
                <a:defRPr/>
              </a:pPr>
              <a:t>2016-07-13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314B4ED-C459-4A2F-AEC4-A2EE0E4D7DB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Box 4"/>
          <p:cNvSpPr txBox="1">
            <a:spLocks noChangeArrowheads="1"/>
          </p:cNvSpPr>
          <p:nvPr/>
        </p:nvSpPr>
        <p:spPr bwMode="auto">
          <a:xfrm>
            <a:off x="575469" y="4077072"/>
            <a:ext cx="799306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ko-KR" altLang="en-US" sz="4400" b="1" dirty="0" smtClean="0">
                <a:latin typeface="돋움" pitchFamily="50" charset="-127"/>
                <a:ea typeface="돋움" pitchFamily="50" charset="-127"/>
              </a:rPr>
              <a:t>회사</a:t>
            </a:r>
            <a:r>
              <a:rPr kumimoji="0" lang="en-US" altLang="ko-KR" sz="4400" b="1" dirty="0" smtClean="0">
                <a:latin typeface="돋움" pitchFamily="50" charset="-127"/>
                <a:ea typeface="돋움" pitchFamily="50" charset="-127"/>
              </a:rPr>
              <a:t>(</a:t>
            </a:r>
            <a:r>
              <a:rPr kumimoji="0" lang="ko-KR" altLang="en-US" sz="4400" b="1" smtClean="0">
                <a:latin typeface="돋움" pitchFamily="50" charset="-127"/>
                <a:ea typeface="돋움" pitchFamily="50" charset="-127"/>
              </a:rPr>
              <a:t>팀</a:t>
            </a:r>
            <a:r>
              <a:rPr kumimoji="0" lang="en-US" altLang="ko-KR" sz="4400" b="1" dirty="0" smtClean="0">
                <a:latin typeface="돋움" pitchFamily="50" charset="-127"/>
                <a:ea typeface="돋움" pitchFamily="50" charset="-127"/>
              </a:rPr>
              <a:t>)</a:t>
            </a:r>
            <a:r>
              <a:rPr kumimoji="0" lang="ko-KR" altLang="en-US" sz="4400" b="1" smtClean="0">
                <a:latin typeface="돋움" pitchFamily="50" charset="-127"/>
                <a:ea typeface="돋움" pitchFamily="50" charset="-127"/>
              </a:rPr>
              <a:t>명</a:t>
            </a:r>
            <a:endParaRPr kumimoji="0" lang="en-US" altLang="ko-KR" sz="4400" b="1" dirty="0" smtClean="0">
              <a:latin typeface="돋움" pitchFamily="50" charset="-127"/>
              <a:ea typeface="돋움" pitchFamily="50" charset="-127"/>
            </a:endParaRPr>
          </a:p>
          <a:p>
            <a:pPr algn="ctr"/>
            <a:endParaRPr kumimoji="0" lang="en-US" altLang="ko-KR" sz="3200" dirty="0">
              <a:latin typeface="돋움" pitchFamily="50" charset="-127"/>
              <a:ea typeface="돋움" pitchFamily="50" charset="-127"/>
            </a:endParaRPr>
          </a:p>
          <a:p>
            <a:pPr algn="ctr"/>
            <a:r>
              <a:rPr kumimoji="0" lang="en-US" altLang="ko-KR" sz="2400" b="1" dirty="0" smtClean="0">
                <a:latin typeface="돋움" pitchFamily="50" charset="-127"/>
                <a:ea typeface="돋움" pitchFamily="50" charset="-127"/>
              </a:rPr>
              <a:t>(</a:t>
            </a:r>
            <a:r>
              <a:rPr kumimoji="0" lang="ko-KR" altLang="en-US" sz="2400" b="1" dirty="0" smtClean="0">
                <a:latin typeface="돋움" pitchFamily="50" charset="-127"/>
                <a:ea typeface="돋움" pitchFamily="50" charset="-127"/>
              </a:rPr>
              <a:t>담당자명</a:t>
            </a:r>
            <a:r>
              <a:rPr kumimoji="0" lang="en-US" altLang="ko-KR" sz="2400" b="1" dirty="0" smtClean="0">
                <a:latin typeface="돋움" pitchFamily="50" charset="-127"/>
                <a:ea typeface="돋움" pitchFamily="50" charset="-127"/>
              </a:rPr>
              <a:t>, </a:t>
            </a:r>
            <a:r>
              <a:rPr kumimoji="0" lang="ko-KR" altLang="en-US" sz="2400" b="1" dirty="0" smtClean="0">
                <a:latin typeface="돋움" pitchFamily="50" charset="-127"/>
                <a:ea typeface="돋움" pitchFamily="50" charset="-127"/>
              </a:rPr>
              <a:t>연락처</a:t>
            </a:r>
            <a:r>
              <a:rPr kumimoji="0" lang="en-US" altLang="ko-KR" sz="2400" b="1" dirty="0" smtClean="0">
                <a:latin typeface="돋움" pitchFamily="50" charset="-127"/>
                <a:ea typeface="돋움" pitchFamily="50" charset="-127"/>
              </a:rPr>
              <a:t>, </a:t>
            </a:r>
            <a:r>
              <a:rPr kumimoji="0" lang="ko-KR" altLang="en-US" sz="2400" b="1" dirty="0" err="1" smtClean="0">
                <a:latin typeface="돋움" pitchFamily="50" charset="-127"/>
                <a:ea typeface="돋움" pitchFamily="50" charset="-127"/>
              </a:rPr>
              <a:t>이메일</a:t>
            </a:r>
            <a:r>
              <a:rPr kumimoji="0" lang="en-US" altLang="ko-KR" sz="3200" b="1" dirty="0" smtClean="0">
                <a:latin typeface="돋움" pitchFamily="50" charset="-127"/>
                <a:ea typeface="돋움" pitchFamily="50" charset="-127"/>
              </a:rPr>
              <a:t>)</a:t>
            </a:r>
            <a:endParaRPr kumimoji="0" lang="en-US" altLang="ko-KR" sz="3200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76426" y="116632"/>
            <a:ext cx="10695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/>
              <a:t>[</a:t>
            </a:r>
            <a:r>
              <a:rPr lang="ko-KR" altLang="en-US" b="1" dirty="0"/>
              <a:t>첨부 </a:t>
            </a:r>
            <a:r>
              <a:rPr lang="en-US" altLang="ko-KR" b="1" dirty="0"/>
              <a:t>2</a:t>
            </a:r>
            <a:r>
              <a:rPr lang="en-US" altLang="ko-KR" b="1" dirty="0" smtClean="0"/>
              <a:t>]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898558" y="850357"/>
            <a:ext cx="734688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0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스마트콘텐츠</a:t>
            </a: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마케팅 지원사업</a:t>
            </a:r>
            <a:endParaRPr lang="en-US" altLang="ko-KR" sz="4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국내 마케팅</a:t>
            </a:r>
            <a:r>
              <a:rPr lang="en-US" altLang="ko-KR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4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글로벌 </a:t>
            </a:r>
            <a:r>
              <a:rPr lang="ko-KR" altLang="en-US" sz="40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컨버팅</a:t>
            </a:r>
            <a:endParaRPr lang="en-US" altLang="ko-KR" sz="4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소개서</a:t>
            </a:r>
            <a:endParaRPr lang="ko-KR" altLang="en-US" sz="4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extBox 1"/>
          <p:cNvSpPr txBox="1">
            <a:spLocks noChangeArrowheads="1"/>
          </p:cNvSpPr>
          <p:nvPr/>
        </p:nvSpPr>
        <p:spPr bwMode="auto">
          <a:xfrm>
            <a:off x="539750" y="404813"/>
            <a:ext cx="59769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1.</a:t>
            </a:r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회사 소개</a:t>
            </a: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7844918"/>
              </p:ext>
            </p:extLst>
          </p:nvPr>
        </p:nvGraphicFramePr>
        <p:xfrm>
          <a:off x="684213" y="981075"/>
          <a:ext cx="7734966" cy="3338350"/>
        </p:xfrm>
        <a:graphic>
          <a:graphicData uri="http://schemas.openxmlformats.org/drawingml/2006/table">
            <a:tbl>
              <a:tblPr/>
              <a:tblGrid>
                <a:gridCol w="15418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96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2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407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396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418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3702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지원구분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국내 마케팅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√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체크표시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글로벌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컨버팅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√</a:t>
                      </a:r>
                      <a:r>
                        <a:rPr kumimoji="0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돋움" pitchFamily="50" charset="-127"/>
                          <a:ea typeface="돋움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1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돋움" pitchFamily="50" charset="-127"/>
                          <a:ea typeface="돋움" pitchFamily="50" charset="-127"/>
                          <a:cs typeface="+mn-cs"/>
                        </a:rPr>
                        <a:t>체크표시</a:t>
                      </a:r>
                      <a:r>
                        <a:rPr kumimoji="0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돋움" pitchFamily="50" charset="-127"/>
                          <a:ea typeface="돋움" pitchFamily="50" charset="-127"/>
                          <a:cs typeface="+mn-cs"/>
                        </a:rPr>
                        <a:t>)</a:t>
                      </a:r>
                      <a:endParaRPr kumimoji="0" lang="ko-KR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702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회사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명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㈜OOO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혹은 개인 개발자면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개인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기입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대표자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O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O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O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702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주소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　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702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홈페이지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7028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회사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현황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설립년도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20XX.XX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종업원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팀원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수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XX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명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50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사업자번호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개인은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해당없음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자본금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XX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원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70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2015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년도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매출액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XX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원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2015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년도 순이익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XX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원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7028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담당자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담당자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홍길동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직책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70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전화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핸드폰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　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70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E-Mail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4600182"/>
              </p:ext>
            </p:extLst>
          </p:nvPr>
        </p:nvGraphicFramePr>
        <p:xfrm>
          <a:off x="684213" y="4076700"/>
          <a:ext cx="7704856" cy="2304256"/>
        </p:xfrm>
        <a:graphic>
          <a:graphicData uri="http://schemas.openxmlformats.org/drawingml/2006/table">
            <a:tbl>
              <a:tblPr/>
              <a:tblGrid>
                <a:gridCol w="15418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629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0425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주요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개발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연혁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돋움" pitchFamily="50" charset="-127"/>
                          <a:ea typeface="돋움" pitchFamily="50" charset="-127"/>
                        </a:rPr>
                        <a:t>(2015, 2014 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돋움" pitchFamily="50" charset="-127"/>
                          <a:ea typeface="돋움" pitchFamily="50" charset="-127"/>
                        </a:rPr>
                        <a:t>연도 역순으로 기입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작성▪ </a:t>
                      </a:r>
                      <a:r>
                        <a:rPr lang="en-US" altLang="ko-KR" sz="12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2011.06</a:t>
                      </a:r>
                      <a:r>
                        <a:rPr lang="en-US" altLang="ko-KR" sz="1200" b="1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 000</a:t>
                      </a:r>
                      <a:r>
                        <a:rPr lang="ko-KR" altLang="en-US" sz="1200" b="1" baseline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 출시</a:t>
                      </a:r>
                      <a:endParaRPr lang="en-US" altLang="ko-KR" sz="1200" b="1" baseline="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2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 예</a:t>
                      </a:r>
                      <a:r>
                        <a:rPr lang="en-US" altLang="ko-KR" sz="12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 </a:t>
                      </a: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2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▪ </a:t>
                      </a:r>
                      <a:r>
                        <a:rPr lang="en-US" altLang="ko-KR" sz="1200" b="1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2011.05 000 </a:t>
                      </a:r>
                      <a:r>
                        <a:rPr lang="ko-KR" altLang="en-US" sz="1200" b="1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출시</a:t>
                      </a:r>
                      <a:endParaRPr lang="en-US" altLang="ko-KR" sz="1200" b="1" baseline="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200" b="1" dirty="0" smtClean="0">
                          <a:latin typeface="돋움" pitchFamily="50" charset="-127"/>
                          <a:ea typeface="돋움" pitchFamily="50" charset="-127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Box 1"/>
          <p:cNvSpPr txBox="1">
            <a:spLocks noChangeArrowheads="1"/>
          </p:cNvSpPr>
          <p:nvPr/>
        </p:nvSpPr>
        <p:spPr bwMode="auto">
          <a:xfrm>
            <a:off x="539750" y="404813"/>
            <a:ext cx="691257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2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.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 대표 콘텐츠 소개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611188" y="908050"/>
            <a:ext cx="59769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2.1 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콘텐츠명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(</a:t>
            </a:r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한글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/</a:t>
            </a:r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영문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)</a:t>
            </a:r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 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: 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611188" y="1628775"/>
            <a:ext cx="59769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   </a:t>
            </a:r>
            <a:r>
              <a:rPr kumimoji="0" lang="ko-KR" altLang="en-US" b="1" dirty="0" smtClean="0">
                <a:latin typeface="돋움" pitchFamily="50" charset="-127"/>
                <a:ea typeface="돋움" pitchFamily="50" charset="-127"/>
              </a:rPr>
              <a:t>나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. </a:t>
            </a:r>
            <a:r>
              <a:rPr kumimoji="0" lang="ko-KR" altLang="en-US" b="1" dirty="0" err="1">
                <a:latin typeface="돋움" pitchFamily="50" charset="-127"/>
                <a:ea typeface="돋움" pitchFamily="50" charset="-127"/>
              </a:rPr>
              <a:t>콘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텐츠 </a:t>
            </a:r>
            <a:r>
              <a:rPr kumimoji="0" lang="ko-KR" altLang="en-US" b="1" dirty="0" err="1">
                <a:latin typeface="돋움" pitchFamily="50" charset="-127"/>
                <a:ea typeface="돋움" pitchFamily="50" charset="-127"/>
              </a:rPr>
              <a:t>간략</a:t>
            </a:r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 소개</a:t>
            </a:r>
          </a:p>
        </p:txBody>
      </p:sp>
      <p:sp>
        <p:nvSpPr>
          <p:cNvPr id="7" name="TextBox 8"/>
          <p:cNvSpPr txBox="1">
            <a:spLocks noChangeArrowheads="1"/>
          </p:cNvSpPr>
          <p:nvPr/>
        </p:nvSpPr>
        <p:spPr bwMode="auto">
          <a:xfrm>
            <a:off x="1258639" y="1989138"/>
            <a:ext cx="7489825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  <a:endParaRPr kumimoji="0" lang="en-US" altLang="ko-KR" b="1">
              <a:latin typeface="돋움" pitchFamily="50" charset="-127"/>
              <a:ea typeface="돋움" pitchFamily="50" charset="-127"/>
            </a:endParaRP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endParaRPr kumimoji="0" lang="ko-KR" altLang="en-US" b="1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1188" y="1258888"/>
            <a:ext cx="80645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   </a:t>
            </a:r>
            <a:r>
              <a:rPr kumimoji="0" lang="ko-KR" altLang="en-US" b="1" dirty="0" smtClean="0">
                <a:latin typeface="돋움" pitchFamily="50" charset="-127"/>
                <a:ea typeface="돋움" pitchFamily="50" charset="-127"/>
              </a:rPr>
              <a:t>가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. </a:t>
            </a:r>
            <a:r>
              <a:rPr kumimoji="0" lang="ko-KR" altLang="en-US" b="1" dirty="0" smtClean="0">
                <a:latin typeface="돋움" pitchFamily="50" charset="-127"/>
                <a:ea typeface="돋움" pitchFamily="50" charset="-127"/>
              </a:rPr>
              <a:t>출시일 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/ </a:t>
            </a:r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출시 마켓 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:  </a:t>
            </a:r>
            <a:r>
              <a:rPr kumimoji="0"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작성 예</a:t>
            </a:r>
            <a:r>
              <a:rPr kumimoji="0"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) 2011.04.24 / </a:t>
            </a:r>
            <a:r>
              <a:rPr kumimoji="0"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해외 </a:t>
            </a:r>
            <a:r>
              <a:rPr kumimoji="0"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Apple Apps Store </a:t>
            </a:r>
            <a:endParaRPr kumimoji="0" lang="ko-KR" altLang="en-US" b="1" dirty="0">
              <a:solidFill>
                <a:schemeClr val="tx1">
                  <a:lumMod val="50000"/>
                  <a:lumOff val="50000"/>
                </a:schemeClr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TextBox 10"/>
          <p:cNvSpPr txBox="1">
            <a:spLocks noChangeArrowheads="1"/>
          </p:cNvSpPr>
          <p:nvPr/>
        </p:nvSpPr>
        <p:spPr bwMode="auto">
          <a:xfrm>
            <a:off x="611188" y="3141663"/>
            <a:ext cx="59769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   </a:t>
            </a:r>
            <a:r>
              <a:rPr kumimoji="0" lang="ko-KR" altLang="en-US" b="1" dirty="0" smtClean="0">
                <a:latin typeface="돋움" pitchFamily="50" charset="-127"/>
                <a:ea typeface="돋움" pitchFamily="50" charset="-127"/>
              </a:rPr>
              <a:t>다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. 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콘텐츠 </a:t>
            </a:r>
            <a:r>
              <a:rPr kumimoji="0" lang="ko-KR" altLang="en-US" b="1" dirty="0" err="1">
                <a:latin typeface="돋움" pitchFamily="50" charset="-127"/>
                <a:ea typeface="돋움" pitchFamily="50" charset="-127"/>
              </a:rPr>
              <a:t>스크린샷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(4</a:t>
            </a:r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장 이내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)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TextBox 12"/>
          <p:cNvSpPr txBox="1">
            <a:spLocks noChangeArrowheads="1"/>
          </p:cNvSpPr>
          <p:nvPr/>
        </p:nvSpPr>
        <p:spPr bwMode="auto">
          <a:xfrm>
            <a:off x="611188" y="5157788"/>
            <a:ext cx="59769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   </a:t>
            </a:r>
            <a:r>
              <a:rPr kumimoji="0" lang="ko-KR" altLang="en-US" b="1" dirty="0" smtClean="0">
                <a:latin typeface="돋움" pitchFamily="50" charset="-127"/>
                <a:ea typeface="돋움" pitchFamily="50" charset="-127"/>
              </a:rPr>
              <a:t>라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. </a:t>
            </a:r>
            <a:r>
              <a:rPr kumimoji="0" lang="ko-KR" altLang="en-US" b="1" dirty="0" err="1" smtClean="0">
                <a:latin typeface="돋움" pitchFamily="50" charset="-127"/>
                <a:ea typeface="돋움" pitchFamily="50" charset="-127"/>
              </a:rPr>
              <a:t>마켓별</a:t>
            </a:r>
            <a:r>
              <a:rPr kumimoji="0" lang="ko-KR" altLang="en-US" b="1" dirty="0" smtClean="0">
                <a:latin typeface="돋움" pitchFamily="50" charset="-127"/>
                <a:ea typeface="돋움" pitchFamily="50" charset="-127"/>
              </a:rPr>
              <a:t> </a:t>
            </a:r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누적 다운로드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/</a:t>
            </a:r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매출액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42615" y="5516563"/>
            <a:ext cx="7489825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  <a:r>
              <a:rPr kumimoji="0"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작성 예</a:t>
            </a:r>
            <a:r>
              <a:rPr kumimoji="0"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) </a:t>
            </a:r>
            <a:r>
              <a:rPr kumimoji="0"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해외</a:t>
            </a:r>
            <a:r>
              <a:rPr kumimoji="0" lang="en-US" altLang="ko-KR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iOS</a:t>
            </a:r>
            <a:r>
              <a:rPr kumimoji="0"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 : </a:t>
            </a:r>
            <a:r>
              <a:rPr kumimoji="0"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약 </a:t>
            </a:r>
            <a:r>
              <a:rPr kumimoji="0"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20,000 </a:t>
            </a:r>
            <a:r>
              <a:rPr kumimoji="0"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다운로드</a:t>
            </a:r>
            <a:r>
              <a:rPr kumimoji="0"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, $2,000 </a:t>
            </a:r>
            <a:r>
              <a:rPr kumimoji="0"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 </a:t>
            </a:r>
            <a:endParaRPr kumimoji="0" lang="en-US" altLang="ko-KR" b="1" dirty="0">
              <a:solidFill>
                <a:schemeClr val="tx1">
                  <a:lumMod val="50000"/>
                  <a:lumOff val="50000"/>
                </a:schemeClr>
              </a:solidFill>
              <a:latin typeface="돋움" pitchFamily="50" charset="-127"/>
              <a:ea typeface="돋움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827088" y="3644900"/>
            <a:ext cx="1800225" cy="13684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2843213" y="3644900"/>
            <a:ext cx="1800225" cy="13684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4859338" y="3644900"/>
            <a:ext cx="1800225" cy="13684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6875463" y="3644900"/>
            <a:ext cx="1800225" cy="13684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539750" y="404813"/>
            <a:ext cx="691257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3.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 지원사업에 참가할 콘텐츠 소개</a:t>
            </a:r>
            <a:endParaRPr kumimoji="0" lang="ko-KR" altLang="en-US" b="1">
              <a:latin typeface="돋움" pitchFamily="50" charset="-127"/>
              <a:ea typeface="돋움" pitchFamily="50" charset="-127"/>
            </a:endParaRPr>
          </a:p>
          <a:p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755650" y="1773238"/>
            <a:ext cx="3024188" cy="381635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 err="1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</a:rPr>
              <a:t>콘텐츠</a:t>
            </a:r>
            <a:r>
              <a:rPr kumimoji="0" lang="ko-KR" altLang="en-US" b="1" dirty="0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</a:rPr>
              <a:t> 대표</a:t>
            </a:r>
            <a:endParaRPr kumimoji="0" lang="en-US" altLang="ko-KR" b="1" dirty="0" smtClean="0">
              <a:solidFill>
                <a:srgbClr val="FF0000"/>
              </a:solidFill>
              <a:latin typeface="돋움" pitchFamily="50" charset="-127"/>
              <a:ea typeface="돋움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</a:rPr>
              <a:t>이미지 </a:t>
            </a:r>
            <a:r>
              <a:rPr kumimoji="0" lang="ko-KR" altLang="en-US" b="1" dirty="0">
                <a:solidFill>
                  <a:srgbClr val="FF0000"/>
                </a:solidFill>
                <a:latin typeface="돋움" pitchFamily="50" charset="-127"/>
                <a:ea typeface="돋움" pitchFamily="50" charset="-127"/>
              </a:rPr>
              <a:t>삽입</a:t>
            </a:r>
          </a:p>
        </p:txBody>
      </p:sp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949642"/>
              </p:ext>
            </p:extLst>
          </p:nvPr>
        </p:nvGraphicFramePr>
        <p:xfrm>
          <a:off x="4067175" y="981075"/>
          <a:ext cx="4608512" cy="56886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36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49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69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 smtClean="0">
                          <a:latin typeface="돋움" pitchFamily="50" charset="-127"/>
                          <a:ea typeface="돋움" pitchFamily="50" charset="-127"/>
                        </a:rPr>
                        <a:t>콘텐츠명</a:t>
                      </a:r>
                      <a:r>
                        <a:rPr lang="en-US" altLang="ko-KR" sz="1400" b="1" dirty="0" smtClean="0"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한글</a:t>
                      </a:r>
                      <a:r>
                        <a:rPr lang="en-US" altLang="ko-KR" sz="1400" b="1" dirty="0" smtClean="0"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08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 smtClean="0">
                          <a:latin typeface="돋움" pitchFamily="50" charset="-127"/>
                          <a:ea typeface="돋움" pitchFamily="50" charset="-127"/>
                        </a:rPr>
                        <a:t>콘텐츠명</a:t>
                      </a:r>
                      <a:r>
                        <a:rPr lang="en-US" altLang="ko-KR" sz="1400" b="1" dirty="0" smtClean="0"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영문</a:t>
                      </a:r>
                      <a:r>
                        <a:rPr lang="en-US" altLang="ko-KR" sz="1400" b="1" dirty="0" smtClean="0"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08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지원 플랫폼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예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r>
                        <a:rPr lang="en-US" altLang="ko-KR" sz="1400" b="1" dirty="0" err="1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iOS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, AD</a:t>
                      </a:r>
                      <a:r>
                        <a:rPr lang="en-US" altLang="ko-KR" sz="1400" b="1" baseline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, 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Etc</a:t>
                      </a:r>
                      <a:endParaRPr lang="ko-KR" altLang="en-US" sz="1400" b="1" dirty="0">
                        <a:solidFill>
                          <a:schemeClr val="bg1">
                            <a:lumMod val="75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08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장르</a:t>
                      </a:r>
                      <a:r>
                        <a:rPr lang="en-US" altLang="ko-KR" sz="1400" b="1" dirty="0" smtClean="0">
                          <a:latin typeface="돋움" pitchFamily="50" charset="-127"/>
                          <a:ea typeface="돋움" pitchFamily="50" charset="-127"/>
                        </a:rPr>
                        <a:t>/</a:t>
                      </a:r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분야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예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게임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, </a:t>
                      </a:r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생활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, SNS</a:t>
                      </a:r>
                      <a:endParaRPr lang="ko-KR" altLang="en-US" sz="1400" b="1" dirty="0" smtClean="0">
                        <a:solidFill>
                          <a:schemeClr val="bg1">
                            <a:lumMod val="75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08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용량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예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약 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XX</a:t>
                      </a:r>
                      <a:r>
                        <a:rPr lang="en-US" altLang="ko-KR" sz="1400" b="1" baseline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 MB</a:t>
                      </a:r>
                      <a:endParaRPr lang="ko-KR" altLang="en-US" sz="1400" b="1" dirty="0">
                        <a:solidFill>
                          <a:schemeClr val="bg1">
                            <a:lumMod val="75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08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출시일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예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)2015</a:t>
                      </a:r>
                      <a:r>
                        <a:rPr lang="ko-KR" altLang="en-US" sz="1400" b="1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년 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05</a:t>
                      </a:r>
                      <a:r>
                        <a:rPr lang="ko-KR" altLang="en-US" sz="1400" b="1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월</a:t>
                      </a:r>
                      <a:endParaRPr lang="ko-KR" altLang="en-US" sz="1400" b="1" dirty="0">
                        <a:solidFill>
                          <a:schemeClr val="bg1">
                            <a:lumMod val="75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08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다운로드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예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)1,000</a:t>
                      </a:r>
                      <a:r>
                        <a:rPr lang="ko-KR" altLang="en-US" sz="1400" b="1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건</a:t>
                      </a:r>
                      <a:endParaRPr lang="ko-KR" altLang="en-US" sz="1400" b="1" dirty="0">
                        <a:solidFill>
                          <a:schemeClr val="bg1">
                            <a:lumMod val="75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463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smtClean="0">
                          <a:latin typeface="돋움" pitchFamily="50" charset="-127"/>
                          <a:ea typeface="돋움" pitchFamily="50" charset="-127"/>
                        </a:rPr>
                        <a:t>콘텐츠 </a:t>
                      </a:r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내용</a:t>
                      </a:r>
                      <a:endParaRPr lang="en-US" altLang="ko-KR" sz="1400" b="1" dirty="0" smtClean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lang="ko-KR" altLang="en-US" sz="1400" b="1" dirty="0" err="1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간략</a:t>
                      </a:r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 소개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, 200</a:t>
                      </a:r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자 내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endParaRPr lang="ko-KR" altLang="en-US" sz="1400" b="1" dirty="0">
                        <a:solidFill>
                          <a:schemeClr val="bg1">
                            <a:lumMod val="75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509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3"/>
          <p:cNvSpPr txBox="1">
            <a:spLocks noChangeArrowheads="1"/>
          </p:cNvSpPr>
          <p:nvPr/>
        </p:nvSpPr>
        <p:spPr bwMode="auto">
          <a:xfrm>
            <a:off x="611188" y="908050"/>
            <a:ext cx="59769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4.1 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자체적으로 진행중인 마케팅 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[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국내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, 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국외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]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3" name="TextBox 4"/>
          <p:cNvSpPr txBox="1">
            <a:spLocks noChangeArrowheads="1"/>
          </p:cNvSpPr>
          <p:nvPr/>
        </p:nvSpPr>
        <p:spPr bwMode="auto">
          <a:xfrm>
            <a:off x="1042615" y="1412875"/>
            <a:ext cx="7489825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  <a:r>
              <a:rPr kumimoji="0" lang="ko-KR" altLang="en-US" b="1" dirty="0" smtClean="0">
                <a:latin typeface="돋움" pitchFamily="50" charset="-127"/>
                <a:ea typeface="돋움" pitchFamily="50" charset="-127"/>
              </a:rPr>
              <a:t>온라인 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: </a:t>
            </a:r>
            <a:endParaRPr kumimoji="0" lang="en-US" altLang="ko-KR" b="1" dirty="0">
              <a:latin typeface="돋움" pitchFamily="50" charset="-127"/>
              <a:ea typeface="돋움" pitchFamily="50" charset="-127"/>
            </a:endParaRPr>
          </a:p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  <a:r>
              <a:rPr kumimoji="0" lang="ko-KR" altLang="en-US" b="1" dirty="0" smtClean="0">
                <a:latin typeface="돋움" pitchFamily="50" charset="-127"/>
                <a:ea typeface="돋움" pitchFamily="50" charset="-127"/>
              </a:rPr>
              <a:t>오프라인 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: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</a:p>
          <a:p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4" name="TextBox 5"/>
          <p:cNvSpPr txBox="1">
            <a:spLocks noChangeArrowheads="1"/>
          </p:cNvSpPr>
          <p:nvPr/>
        </p:nvSpPr>
        <p:spPr bwMode="auto">
          <a:xfrm>
            <a:off x="611188" y="2708920"/>
            <a:ext cx="59769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4.2 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앞으로 마케팅 계획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5" name="TextBox 6"/>
          <p:cNvSpPr txBox="1">
            <a:spLocks noChangeArrowheads="1"/>
          </p:cNvSpPr>
          <p:nvPr/>
        </p:nvSpPr>
        <p:spPr bwMode="auto">
          <a:xfrm>
            <a:off x="1042615" y="3212157"/>
            <a:ext cx="7489825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  <a:endParaRPr kumimoji="0" lang="en-US" altLang="ko-KR" b="1">
              <a:latin typeface="돋움" pitchFamily="50" charset="-127"/>
              <a:ea typeface="돋움" pitchFamily="50" charset="-127"/>
            </a:endParaRP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endParaRPr kumimoji="0" lang="ko-KR" altLang="en-US" b="1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TextBox 1"/>
          <p:cNvSpPr txBox="1">
            <a:spLocks noChangeArrowheads="1"/>
          </p:cNvSpPr>
          <p:nvPr/>
        </p:nvSpPr>
        <p:spPr bwMode="auto">
          <a:xfrm>
            <a:off x="539750" y="404813"/>
            <a:ext cx="691257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4.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 마케팅 현황</a:t>
            </a:r>
            <a:endParaRPr kumimoji="0" lang="ko-KR" altLang="en-US" b="1">
              <a:latin typeface="돋움" pitchFamily="50" charset="-127"/>
              <a:ea typeface="돋움" pitchFamily="50" charset="-127"/>
            </a:endParaRPr>
          </a:p>
          <a:p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611560" y="4581227"/>
            <a:ext cx="59769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4.3 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예상 매출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1042987" y="5084464"/>
            <a:ext cx="7489825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  <a:endParaRPr kumimoji="0" lang="en-US" altLang="ko-KR" b="1">
              <a:latin typeface="돋움" pitchFamily="50" charset="-127"/>
              <a:ea typeface="돋움" pitchFamily="50" charset="-127"/>
            </a:endParaRP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endParaRPr kumimoji="0" lang="ko-KR" altLang="en-US" b="1"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539750" y="404813"/>
            <a:ext cx="691257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5.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 향후 계획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TextBox 3"/>
          <p:cNvSpPr txBox="1">
            <a:spLocks noChangeArrowheads="1"/>
          </p:cNvSpPr>
          <p:nvPr/>
        </p:nvSpPr>
        <p:spPr bwMode="auto">
          <a:xfrm>
            <a:off x="611188" y="908050"/>
            <a:ext cx="59769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5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.1 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투자 계획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899592" y="1412056"/>
            <a:ext cx="7489825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  <a:endParaRPr kumimoji="0" lang="en-US" altLang="ko-KR" b="1">
              <a:latin typeface="돋움" pitchFamily="50" charset="-127"/>
              <a:ea typeface="돋움" pitchFamily="50" charset="-127"/>
            </a:endParaRP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endParaRPr kumimoji="0" lang="ko-KR" altLang="en-US" b="1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TextBox 3"/>
          <p:cNvSpPr txBox="1">
            <a:spLocks noChangeArrowheads="1"/>
          </p:cNvSpPr>
          <p:nvPr/>
        </p:nvSpPr>
        <p:spPr bwMode="auto">
          <a:xfrm>
            <a:off x="611560" y="2780928"/>
            <a:ext cx="59769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5.2 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추진일정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899964" y="3284934"/>
            <a:ext cx="7489825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  <a:endParaRPr kumimoji="0" lang="en-US" altLang="ko-KR" b="1" dirty="0">
              <a:latin typeface="돋움" pitchFamily="50" charset="-127"/>
              <a:ea typeface="돋움" pitchFamily="50" charset="-127"/>
            </a:endParaRPr>
          </a:p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</a:p>
          <a:p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TextBox 3"/>
          <p:cNvSpPr txBox="1">
            <a:spLocks noChangeArrowheads="1"/>
          </p:cNvSpPr>
          <p:nvPr/>
        </p:nvSpPr>
        <p:spPr bwMode="auto">
          <a:xfrm>
            <a:off x="611560" y="4571280"/>
            <a:ext cx="59769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5.3 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본 지원사업에 바라는점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920729" y="5013176"/>
            <a:ext cx="7489825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  <a:endParaRPr kumimoji="0" lang="en-US" altLang="ko-KR" b="1" dirty="0">
              <a:latin typeface="돋움" pitchFamily="50" charset="-127"/>
              <a:ea typeface="돋움" pitchFamily="50" charset="-127"/>
            </a:endParaRPr>
          </a:p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</a:p>
          <a:p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9823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39750" y="1124744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627313" y="1124744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4716463" y="1124744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6804025" y="1124744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539750" y="2924969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2627313" y="2924969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716463" y="2924969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6804025" y="2924969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539552" y="4653582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2627115" y="4653582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4716265" y="4653582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6803827" y="4653582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8" name="TextBox 1"/>
          <p:cNvSpPr txBox="1">
            <a:spLocks noChangeArrowheads="1"/>
          </p:cNvSpPr>
          <p:nvPr/>
        </p:nvSpPr>
        <p:spPr bwMode="auto">
          <a:xfrm>
            <a:off x="539750" y="404813"/>
            <a:ext cx="691257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6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.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 콘텐츠 스크린샷 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(12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개 이내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)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Box 1"/>
          <p:cNvSpPr txBox="1">
            <a:spLocks noChangeArrowheads="1"/>
          </p:cNvSpPr>
          <p:nvPr/>
        </p:nvSpPr>
        <p:spPr bwMode="auto">
          <a:xfrm>
            <a:off x="1547813" y="3141663"/>
            <a:ext cx="59769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ko-KR" altLang="en-US" sz="3200" b="1">
                <a:latin typeface="돋움" pitchFamily="50" charset="-127"/>
                <a:ea typeface="돋움" pitchFamily="50" charset="-127"/>
              </a:rPr>
              <a:t>감사합니다</a:t>
            </a:r>
            <a:r>
              <a:rPr kumimoji="0" lang="en-US" altLang="ko-KR" sz="3200" b="1">
                <a:latin typeface="돋움" pitchFamily="50" charset="-127"/>
                <a:ea typeface="돋움" pitchFamily="50" charset="-127"/>
              </a:rPr>
              <a:t>.</a:t>
            </a:r>
            <a:endParaRPr kumimoji="0" lang="ko-KR" altLang="en-US" sz="3200" b="1"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1705</TotalTime>
  <Words>333</Words>
  <Application>Microsoft Office PowerPoint</Application>
  <PresentationFormat>화면 슬라이드 쇼(4:3)</PresentationFormat>
  <Paragraphs>111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4" baseType="lpstr">
      <vt:lpstr>HY견고딕</vt:lpstr>
      <vt:lpstr>굴림</vt:lpstr>
      <vt:lpstr>돋움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Com2us</dc:creator>
  <cp:lastModifiedBy>김경진</cp:lastModifiedBy>
  <cp:revision>75</cp:revision>
  <cp:lastPrinted>2015-07-28T01:48:00Z</cp:lastPrinted>
  <dcterms:created xsi:type="dcterms:W3CDTF">2011-10-05T04:11:14Z</dcterms:created>
  <dcterms:modified xsi:type="dcterms:W3CDTF">2016-07-13T08:09:58Z</dcterms:modified>
</cp:coreProperties>
</file>