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7" r:id="rId4"/>
    <p:sldId id="269" r:id="rId5"/>
    <p:sldId id="258" r:id="rId6"/>
    <p:sldId id="273" r:id="rId7"/>
    <p:sldId id="268" r:id="rId8"/>
    <p:sldId id="262" r:id="rId9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57" autoAdjust="0"/>
    <p:restoredTop sz="94613" autoAdjust="0"/>
  </p:normalViewPr>
  <p:slideViewPr>
    <p:cSldViewPr>
      <p:cViewPr varScale="1">
        <p:scale>
          <a:sx n="115" d="100"/>
          <a:sy n="115" d="100"/>
        </p:scale>
        <p:origin x="124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A392D31F-A22B-4950-95B0-8C2BCB2092E0}" type="datetimeFigureOut">
              <a:rPr lang="ko-KR" altLang="en-US"/>
              <a:pPr>
                <a:defRPr/>
              </a:pPr>
              <a:t>2015-07-28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4D01545-F8ED-46C3-BD19-94AEFA1543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054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8"/>
          <p:cNvSpPr/>
          <p:nvPr userDrawn="1"/>
        </p:nvSpPr>
        <p:spPr>
          <a:xfrm>
            <a:off x="250825" y="188913"/>
            <a:ext cx="8713788" cy="21605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4EE21-A788-4452-B42D-E425EC385776}" type="datetimeFigureOut">
              <a:rPr lang="ko-KR" altLang="en-US"/>
              <a:pPr>
                <a:defRPr/>
              </a:pPr>
              <a:t>2015-07-28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C8224-5900-40F1-9FEA-A2357750442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13F27-6629-4ADE-97FB-8D948416560B}" type="datetimeFigureOut">
              <a:rPr lang="ko-KR" altLang="en-US"/>
              <a:pPr>
                <a:defRPr/>
              </a:pPr>
              <a:t>2015-07-28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41A94-D419-4782-901A-43BEFBA82F8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9329D0C-BABC-4473-B9FC-D71CA70C156D}" type="datetimeFigureOut">
              <a:rPr lang="ko-KR" altLang="en-US"/>
              <a:pPr>
                <a:defRPr/>
              </a:pPr>
              <a:t>2015-07-28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314B4ED-C459-4A2F-AEC4-A2EE0E4D7DB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Box 4"/>
          <p:cNvSpPr txBox="1">
            <a:spLocks noChangeArrowheads="1"/>
          </p:cNvSpPr>
          <p:nvPr/>
        </p:nvSpPr>
        <p:spPr bwMode="auto">
          <a:xfrm>
            <a:off x="575469" y="4077072"/>
            <a:ext cx="79930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4400" b="1" dirty="0" smtClean="0">
                <a:latin typeface="돋움" pitchFamily="50" charset="-127"/>
                <a:ea typeface="돋움" pitchFamily="50" charset="-127"/>
              </a:rPr>
              <a:t>회사</a:t>
            </a:r>
            <a:r>
              <a:rPr kumimoji="0" lang="en-US" altLang="ko-KR" sz="4400" b="1" dirty="0" smtClean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sz="4400" b="1" smtClean="0">
                <a:latin typeface="돋움" pitchFamily="50" charset="-127"/>
                <a:ea typeface="돋움" pitchFamily="50" charset="-127"/>
              </a:rPr>
              <a:t>팀</a:t>
            </a:r>
            <a:r>
              <a:rPr kumimoji="0" lang="en-US" altLang="ko-KR" sz="4400" b="1" dirty="0" smtClean="0">
                <a:latin typeface="돋움" pitchFamily="50" charset="-127"/>
                <a:ea typeface="돋움" pitchFamily="50" charset="-127"/>
              </a:rPr>
              <a:t>)</a:t>
            </a:r>
            <a:r>
              <a:rPr kumimoji="0" lang="ko-KR" altLang="en-US" sz="4400" b="1" smtClean="0">
                <a:latin typeface="돋움" pitchFamily="50" charset="-127"/>
                <a:ea typeface="돋움" pitchFamily="50" charset="-127"/>
              </a:rPr>
              <a:t>명</a:t>
            </a:r>
            <a:endParaRPr kumimoji="0" lang="en-US" altLang="ko-KR" sz="4400" b="1" dirty="0" smtClean="0">
              <a:latin typeface="돋움" pitchFamily="50" charset="-127"/>
              <a:ea typeface="돋움" pitchFamily="50" charset="-127"/>
            </a:endParaRPr>
          </a:p>
          <a:p>
            <a:pPr algn="ctr"/>
            <a:endParaRPr kumimoji="0" lang="en-US" altLang="ko-KR" sz="3200" dirty="0">
              <a:latin typeface="돋움" pitchFamily="50" charset="-127"/>
              <a:ea typeface="돋움" pitchFamily="50" charset="-127"/>
            </a:endParaRPr>
          </a:p>
          <a:p>
            <a:pPr algn="ctr"/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sz="2400" b="1" dirty="0" smtClean="0">
                <a:latin typeface="돋움" pitchFamily="50" charset="-127"/>
                <a:ea typeface="돋움" pitchFamily="50" charset="-127"/>
              </a:rPr>
              <a:t>담당자명</a:t>
            </a:r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sz="2400" b="1" dirty="0" smtClean="0">
                <a:latin typeface="돋움" pitchFamily="50" charset="-127"/>
                <a:ea typeface="돋움" pitchFamily="50" charset="-127"/>
              </a:rPr>
              <a:t>연락처</a:t>
            </a:r>
            <a:r>
              <a:rPr kumimoji="0" lang="en-US" altLang="ko-KR" sz="2400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sz="2400" b="1" dirty="0" err="1" smtClean="0">
                <a:latin typeface="돋움" pitchFamily="50" charset="-127"/>
                <a:ea typeface="돋움" pitchFamily="50" charset="-127"/>
              </a:rPr>
              <a:t>이메일</a:t>
            </a:r>
            <a:r>
              <a:rPr kumimoji="0" lang="en-US" altLang="ko-KR" sz="3200" b="1" dirty="0" smtClean="0">
                <a:latin typeface="돋움" pitchFamily="50" charset="-127"/>
                <a:ea typeface="돋움" pitchFamily="50" charset="-127"/>
              </a:rPr>
              <a:t>)</a:t>
            </a:r>
            <a:endParaRPr kumimoji="0" lang="en-US" altLang="ko-KR" sz="3200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426" y="116632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/>
              <a:t>[</a:t>
            </a:r>
            <a:r>
              <a:rPr lang="ko-KR" altLang="en-US" b="1" dirty="0"/>
              <a:t>첨부 </a:t>
            </a:r>
            <a:r>
              <a:rPr lang="en-US" altLang="ko-KR" b="1" dirty="0"/>
              <a:t>2</a:t>
            </a:r>
            <a:r>
              <a:rPr lang="en-US" altLang="ko-KR" b="1" dirty="0" smtClean="0"/>
              <a:t>]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75178" y="850357"/>
            <a:ext cx="839364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부산 </a:t>
            </a:r>
            <a:r>
              <a:rPr lang="ko-KR" altLang="en-US" sz="4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스마트콘텐츠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마케팅 지원사업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국내 마케팅 </a:t>
            </a: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OR </a:t>
            </a:r>
            <a:r>
              <a:rPr lang="ko-KR" altLang="en-US" sz="4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글로벌 컨버팅</a:t>
            </a:r>
            <a:endParaRPr lang="en-US" altLang="ko-KR" sz="4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계획서</a:t>
            </a:r>
            <a:endParaRPr lang="ko-KR" altLang="en-US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5976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1.</a:t>
            </a:r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회사 소개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98187"/>
              </p:ext>
            </p:extLst>
          </p:nvPr>
        </p:nvGraphicFramePr>
        <p:xfrm>
          <a:off x="684213" y="981075"/>
          <a:ext cx="7734966" cy="3338350"/>
        </p:xfrm>
        <a:graphic>
          <a:graphicData uri="http://schemas.openxmlformats.org/drawingml/2006/table">
            <a:tbl>
              <a:tblPr/>
              <a:tblGrid>
                <a:gridCol w="1541870"/>
                <a:gridCol w="1539624"/>
                <a:gridCol w="31232"/>
                <a:gridCol w="1540746"/>
                <a:gridCol w="1539624"/>
                <a:gridCol w="1541870"/>
              </a:tblGrid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지원구분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국내 마케팅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√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체크표시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글로벌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컨버팅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√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1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체크표시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돋움" pitchFamily="50" charset="-127"/>
                          <a:ea typeface="돋움" pitchFamily="50" charset="-127"/>
                          <a:cs typeface="+mn-cs"/>
                        </a:rPr>
                        <a:t>)</a:t>
                      </a:r>
                      <a:endParaRPr kumimoji="0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회사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㈜OOO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혹은 개인 개발자면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기입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대표자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주소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　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홈페이지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702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회사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현황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설립년도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20XX.XX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종업원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팀원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0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사업자번호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개인은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해당없음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자본금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2014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년도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매출액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2014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년도순이익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담당자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담당자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홍길동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직책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전화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핸드폰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　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E-Mail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600182"/>
              </p:ext>
            </p:extLst>
          </p:nvPr>
        </p:nvGraphicFramePr>
        <p:xfrm>
          <a:off x="684213" y="4076700"/>
          <a:ext cx="7704856" cy="2304256"/>
        </p:xfrm>
        <a:graphic>
          <a:graphicData uri="http://schemas.openxmlformats.org/drawingml/2006/table">
            <a:tbl>
              <a:tblPr/>
              <a:tblGrid>
                <a:gridCol w="1541870"/>
                <a:gridCol w="6162986"/>
              </a:tblGrid>
              <a:tr h="230425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주요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연혁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2015, 2014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연도 역순으로 기입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작성▪ </a:t>
                      </a:r>
                      <a:r>
                        <a:rPr lang="en-US" altLang="ko-KR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2011.06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000</a:t>
                      </a:r>
                      <a:r>
                        <a:rPr lang="ko-KR" altLang="en-US" sz="1200" b="1" baseline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출시</a:t>
                      </a:r>
                      <a:endParaRPr lang="en-US" altLang="ko-KR" sz="1200" b="1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2011.05 000 </a:t>
                      </a:r>
                      <a:r>
                        <a:rPr lang="ko-KR" altLang="en-US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출시</a:t>
                      </a:r>
                      <a:endParaRPr lang="en-US" altLang="ko-KR" sz="1200" b="1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2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대표 콘텐츠 소개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2.1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콘텐츠명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(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한글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영문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)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 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611188" y="1628775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나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콘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텐츠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간략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 소개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1258639" y="1989138"/>
            <a:ext cx="74898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188" y="1258888"/>
            <a:ext cx="80645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가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출시일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 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출시 마켓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 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작성 예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) 2011.04.24 /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해외 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Apple Apps Store </a:t>
            </a:r>
            <a:endParaRPr kumimoji="0" lang="ko-KR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611188" y="3141663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다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콘텐츠 </a:t>
            </a:r>
            <a:r>
              <a:rPr kumimoji="0" lang="ko-KR" altLang="en-US" b="1" dirty="0" err="1">
                <a:latin typeface="돋움" pitchFamily="50" charset="-127"/>
                <a:ea typeface="돋움" pitchFamily="50" charset="-127"/>
              </a:rPr>
              <a:t>스크린샷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(4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장 이내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)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611188" y="5157788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  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라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 </a:t>
            </a:r>
            <a:r>
              <a:rPr kumimoji="0" lang="ko-KR" altLang="en-US" b="1" dirty="0" err="1" smtClean="0">
                <a:latin typeface="돋움" pitchFamily="50" charset="-127"/>
                <a:ea typeface="돋움" pitchFamily="50" charset="-127"/>
              </a:rPr>
              <a:t>마켓별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 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누적 다운로드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/</a:t>
            </a: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매출액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2615" y="5516563"/>
            <a:ext cx="748982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작성 예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)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해외</a:t>
            </a:r>
            <a:r>
              <a:rPr kumimoji="0" lang="en-US" altLang="ko-KR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iOS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 :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약 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20,000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다운로드</a:t>
            </a:r>
            <a:r>
              <a:rPr kumimoji="0"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, $2,000 </a:t>
            </a:r>
            <a:r>
              <a:rPr kumimoji="0"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itchFamily="50" charset="-127"/>
                <a:ea typeface="돋움" pitchFamily="50" charset="-127"/>
              </a:rPr>
              <a:t> </a:t>
            </a:r>
            <a:endParaRPr kumimoji="0" lang="en-US" altLang="ko-KR" b="1" dirty="0">
              <a:solidFill>
                <a:schemeClr val="tx1">
                  <a:lumMod val="50000"/>
                  <a:lumOff val="50000"/>
                </a:schemeClr>
              </a:solidFill>
              <a:latin typeface="돋움" pitchFamily="50" charset="-127"/>
              <a:ea typeface="돋움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27088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843213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859338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875463" y="3644900"/>
            <a:ext cx="1800225" cy="13684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3.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지원사업에 참가할 콘텐츠 소개</a:t>
            </a:r>
            <a:endParaRPr kumimoji="0" lang="ko-KR" altLang="en-US" b="1">
              <a:latin typeface="돋움" pitchFamily="50" charset="-127"/>
              <a:ea typeface="돋움" pitchFamily="50" charset="-127"/>
            </a:endParaRP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55650" y="1773238"/>
            <a:ext cx="3024188" cy="38163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err="1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콘텐츠</a:t>
            </a:r>
            <a:r>
              <a:rPr kumimoji="0" lang="ko-KR" altLang="en-US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 </a:t>
            </a:r>
            <a:r>
              <a:rPr kumimoji="0" lang="ko-KR" altLang="en-US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대표</a:t>
            </a:r>
            <a:endParaRPr kumimoji="0" lang="en-US" altLang="ko-KR" b="1" dirty="0" smtClean="0">
              <a:solidFill>
                <a:srgbClr val="FF0000"/>
              </a:solidFill>
              <a:latin typeface="돋움" pitchFamily="50" charset="-127"/>
              <a:ea typeface="돋움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이미지 </a:t>
            </a:r>
            <a:r>
              <a:rPr kumimoji="0" lang="ko-KR" altLang="en-US" b="1" dirty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삽입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49642"/>
              </p:ext>
            </p:extLst>
          </p:nvPr>
        </p:nvGraphicFramePr>
        <p:xfrm>
          <a:off x="4067175" y="981075"/>
          <a:ext cx="4608512" cy="5688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3602"/>
                <a:gridCol w="3044910"/>
              </a:tblGrid>
              <a:tr h="3369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돋움" pitchFamily="50" charset="-127"/>
                          <a:ea typeface="돋움" pitchFamily="50" charset="-127"/>
                        </a:rPr>
                        <a:t>콘텐츠명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한글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돋움" pitchFamily="50" charset="-127"/>
                          <a:ea typeface="돋움" pitchFamily="50" charset="-127"/>
                        </a:rPr>
                        <a:t>콘텐츠명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영문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지원 플랫폼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en-US" altLang="ko-KR" sz="1400" b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iOS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AD</a:t>
                      </a:r>
                      <a:r>
                        <a:rPr lang="en-US" altLang="ko-KR" sz="1400" b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Etc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장르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/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분야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게임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생활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SNS</a:t>
                      </a:r>
                      <a:endParaRPr lang="ko-KR" altLang="en-US" sz="1400" b="1" dirty="0" smtClean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용량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약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lang="en-US" altLang="ko-KR" sz="1400" b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MB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출시일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2015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년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05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월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508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다운로드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)1,000</a:t>
                      </a:r>
                      <a:r>
                        <a:rPr lang="ko-KR" altLang="en-US" sz="1400" b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건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46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smtClean="0">
                          <a:latin typeface="돋움" pitchFamily="50" charset="-127"/>
                          <a:ea typeface="돋움" pitchFamily="50" charset="-127"/>
                        </a:rPr>
                        <a:t>콘텐츠 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내용</a:t>
                      </a:r>
                      <a:endParaRPr lang="en-US" altLang="ko-KR" sz="14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간략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소개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200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자 내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509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자체적으로 진행중인 마케팅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[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국내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,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국외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]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1042615" y="1412875"/>
            <a:ext cx="74898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온라인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: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r>
              <a:rPr kumimoji="0" lang="ko-KR" altLang="en-US" b="1" dirty="0" smtClean="0">
                <a:latin typeface="돋움" pitchFamily="50" charset="-127"/>
                <a:ea typeface="돋움" pitchFamily="50" charset="-127"/>
              </a:rPr>
              <a:t>오프라인 </a:t>
            </a:r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: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611188" y="2708920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4.2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앞으로 마케팅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5" name="TextBox 6"/>
          <p:cNvSpPr txBox="1">
            <a:spLocks noChangeArrowheads="1"/>
          </p:cNvSpPr>
          <p:nvPr/>
        </p:nvSpPr>
        <p:spPr bwMode="auto">
          <a:xfrm>
            <a:off x="1042615" y="3212157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마케팅 현황</a:t>
            </a:r>
            <a:endParaRPr kumimoji="0" lang="ko-KR" altLang="en-US" b="1">
              <a:latin typeface="돋움" pitchFamily="50" charset="-127"/>
              <a:ea typeface="돋움" pitchFamily="50" charset="-127"/>
            </a:endParaRP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611560" y="4581227"/>
            <a:ext cx="59769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4.3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예상 매출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042987" y="5084464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향후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611188" y="90805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5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.1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투자 계획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899592" y="1412056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611560" y="2780928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.2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추진일정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899964" y="3284934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611560" y="4571280"/>
            <a:ext cx="597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5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.3 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본 지원사업에 바라는점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920729" y="5013176"/>
            <a:ext cx="74898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  <a:endParaRPr kumimoji="0" lang="en-US" altLang="ko-KR" b="1" dirty="0">
              <a:latin typeface="돋움" pitchFamily="50" charset="-127"/>
              <a:ea typeface="돋움" pitchFamily="50" charset="-127"/>
            </a:endParaRP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r>
              <a:rPr kumimoji="0" lang="ko-KR" altLang="en-US" b="1" dirty="0">
                <a:latin typeface="돋움" pitchFamily="50" charset="-127"/>
                <a:ea typeface="돋움" pitchFamily="50" charset="-127"/>
              </a:rPr>
              <a:t>▪ </a:t>
            </a:r>
          </a:p>
          <a:p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823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9750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627313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716463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804025" y="1124744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39750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627313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716463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804025" y="2924969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39552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627115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716265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6803827" y="4653582"/>
            <a:ext cx="2016125" cy="1511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TextBox 1"/>
          <p:cNvSpPr txBox="1">
            <a:spLocks noChangeArrowheads="1"/>
          </p:cNvSpPr>
          <p:nvPr/>
        </p:nvSpPr>
        <p:spPr bwMode="auto">
          <a:xfrm>
            <a:off x="539750" y="404813"/>
            <a:ext cx="6912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en-US" altLang="ko-KR" b="1" dirty="0">
                <a:latin typeface="돋움" pitchFamily="50" charset="-127"/>
                <a:ea typeface="돋움" pitchFamily="50" charset="-127"/>
              </a:rPr>
              <a:t>6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.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 콘텐츠 스크린샷 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(12</a:t>
            </a:r>
            <a:r>
              <a:rPr kumimoji="0" lang="ko-KR" altLang="en-US" b="1" smtClean="0">
                <a:latin typeface="돋움" pitchFamily="50" charset="-127"/>
                <a:ea typeface="돋움" pitchFamily="50" charset="-127"/>
              </a:rPr>
              <a:t>개 이내</a:t>
            </a:r>
            <a:r>
              <a:rPr kumimoji="0" lang="en-US" altLang="ko-KR" b="1" dirty="0" smtClean="0">
                <a:latin typeface="돋움" pitchFamily="50" charset="-127"/>
                <a:ea typeface="돋움" pitchFamily="50" charset="-127"/>
              </a:rPr>
              <a:t>)</a:t>
            </a:r>
            <a:endParaRPr kumimoji="0" lang="ko-KR" altLang="en-US" b="1" dirty="0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1"/>
          <p:cNvSpPr txBox="1">
            <a:spLocks noChangeArrowheads="1"/>
          </p:cNvSpPr>
          <p:nvPr/>
        </p:nvSpPr>
        <p:spPr bwMode="auto">
          <a:xfrm>
            <a:off x="1547813" y="3141663"/>
            <a:ext cx="5976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3200" b="1">
                <a:latin typeface="돋움" pitchFamily="50" charset="-127"/>
                <a:ea typeface="돋움" pitchFamily="50" charset="-127"/>
              </a:rPr>
              <a:t>감사합니다</a:t>
            </a:r>
            <a:r>
              <a:rPr kumimoji="0" lang="en-US" altLang="ko-KR" sz="3200" b="1">
                <a:latin typeface="돋움" pitchFamily="50" charset="-127"/>
                <a:ea typeface="돋움" pitchFamily="50" charset="-127"/>
              </a:rPr>
              <a:t>.</a:t>
            </a:r>
            <a:endParaRPr kumimoji="0" lang="ko-KR" altLang="en-US" sz="3200" b="1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1704</TotalTime>
  <Words>333</Words>
  <Application>Microsoft Office PowerPoint</Application>
  <PresentationFormat>화면 슬라이드 쇼(4:3)</PresentationFormat>
  <Paragraphs>111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HY견고딕</vt:lpstr>
      <vt:lpstr>굴림</vt:lpstr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Com2us</dc:creator>
  <cp:lastModifiedBy>김경진</cp:lastModifiedBy>
  <cp:revision>74</cp:revision>
  <cp:lastPrinted>2015-07-28T01:48:00Z</cp:lastPrinted>
  <dcterms:created xsi:type="dcterms:W3CDTF">2011-10-05T04:11:14Z</dcterms:created>
  <dcterms:modified xsi:type="dcterms:W3CDTF">2015-07-28T07:45:42Z</dcterms:modified>
</cp:coreProperties>
</file>