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5" r:id="rId13"/>
    <p:sldId id="276" r:id="rId14"/>
    <p:sldId id="277" r:id="rId15"/>
    <p:sldId id="278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906000" cy="6858000" type="A4"/>
  <p:notesSz cx="6797675" cy="9926638"/>
  <p:defaultTextStyle>
    <a:defPPr>
      <a:defRPr lang="ko-KR"/>
    </a:defPPr>
    <a:lvl1pPr marL="0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16231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32463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48694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664926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081157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497389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2913620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329852" algn="l" defTabSz="832463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1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 userDrawn="1">
          <p15:clr>
            <a:srgbClr val="A4A3A4"/>
          </p15:clr>
        </p15:guide>
        <p15:guide id="2" pos="213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6876"/>
    <p:restoredTop sz="99009"/>
  </p:normalViewPr>
  <p:slideViewPr>
    <p:cSldViewPr>
      <p:cViewPr varScale="1">
        <p:scale>
          <a:sx n="115" d="100"/>
          <a:sy n="115" d="100"/>
        </p:scale>
        <p:origin x="750" y="108"/>
      </p:cViewPr>
      <p:guideLst>
        <p:guide orient="horz" pos="2158"/>
        <p:guide pos="31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howGuides="1">
      <p:cViewPr varScale="1">
        <p:scale>
          <a:sx n="86" d="100"/>
          <a:sy n="86" d="100"/>
        </p:scale>
        <p:origin x="-3789" y="-45"/>
      </p:cViewPr>
      <p:guideLst>
        <p:guide orient="horz" pos="3124"/>
        <p:guide pos="2139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2F7B7B49-2971-42E2-B4FB-B6DDCB8E4830}" type="datetimeFigureOut">
              <a:rPr lang="ko-KR" altLang="en-US"/>
              <a:pPr lvl="0">
                <a:defRPr lang="ko-KR" altLang="en-US"/>
              </a:pPr>
              <a:t>2021-07-23 (Fri)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A1E10E3F-ED35-43BA-8AB6-22BC86E7A60E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6231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2463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48694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64926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81157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97389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13620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29852" algn="l" defTabSz="832463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 rotWithShape="1">
          <a:blip r:embed="rId2"/>
          <a:srcRect r="52100"/>
          <a:stretch>
            <a:fillRect/>
          </a:stretch>
        </p:blipFill>
        <p:spPr>
          <a:xfrm>
            <a:off x="0" y="2"/>
            <a:ext cx="4024413" cy="685511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/>
          <a:srcRect l="63480" r="-80"/>
          <a:stretch>
            <a:fillRect/>
          </a:stretch>
        </p:blipFill>
        <p:spPr>
          <a:xfrm>
            <a:off x="6831382" y="2"/>
            <a:ext cx="3074619" cy="685511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제목 1"/>
          <p:cNvSpPr>
            <a:spLocks noGrp="1"/>
          </p:cNvSpPr>
          <p:nvPr>
            <p:ph type="title" hasCustomPrompt="1"/>
          </p:nvPr>
        </p:nvSpPr>
        <p:spPr>
          <a:xfrm>
            <a:off x="764077" y="685953"/>
            <a:ext cx="8147794" cy="32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algn="l" defTabSz="832463" rtl="0" eaLnBrk="1" latinLnBrk="1" hangingPunct="1">
              <a:defRPr lang="ko-KR" altLang="en-US" sz="2100" kern="1200" spc="-120" baseline="0" dirty="0">
                <a:solidFill>
                  <a:srgbClr val="1B8AC7"/>
                </a:solidFill>
                <a:latin typeface="KoPub돋움체 Medium"/>
                <a:ea typeface="KoPub돋움체 Medium"/>
                <a:cs typeface="+mn-cs"/>
              </a:defRPr>
            </a:lvl1pPr>
          </a:lstStyle>
          <a:p>
            <a:pPr lvl="0">
              <a:defRPr lang="ko-KR" altLang="en-US"/>
            </a:pPr>
            <a:r>
              <a:rPr lang="en-US" altLang="ko-KR" sz="2100">
                <a:solidFill>
                  <a:srgbClr val="1B8AC7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ko-KR" altLang="en-US" sz="2100">
                <a:solidFill>
                  <a:srgbClr val="1B8AC7"/>
                </a:solidFill>
                <a:latin typeface="+mn-lt"/>
                <a:ea typeface="+mn-ea"/>
                <a:cs typeface="+mn-cs"/>
              </a:rPr>
              <a:t>제목을 입력해주세요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</p:sldLayoutIdLst>
  <p:hf hdr="0" ftr="0" dt="0"/>
  <p:txStyles>
    <p:titleStyle>
      <a:lvl1pPr algn="ctr" defTabSz="832463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2174" indent="-312174" algn="l" defTabSz="832463" rtl="0" eaLnBrk="1" latinLnBrk="1" hangingPunct="1">
        <a:spcBef>
          <a:spcPct val="20000"/>
        </a:spcBef>
        <a:buFont typeface="Arial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6376" indent="-260145" algn="l" defTabSz="832463" rtl="0" eaLnBrk="1" latinLnBrk="1" hangingPunct="1">
        <a:spcBef>
          <a:spcPct val="20000"/>
        </a:spcBef>
        <a:buFont typeface="Arial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0579" indent="-208116" algn="l" defTabSz="832463" rtl="0" eaLnBrk="1" latinLnBrk="1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810" indent="-208116" algn="l" defTabSz="832463" rtl="0" eaLnBrk="1" latinLnBrk="1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73042" indent="-208116" algn="l" defTabSz="832463" rtl="0" eaLnBrk="1" latinLnBrk="1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9273" indent="-208116" algn="l" defTabSz="832463" rtl="0" eaLnBrk="1" latinLnBrk="1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05505" indent="-208116" algn="l" defTabSz="832463" rtl="0" eaLnBrk="1" latinLnBrk="1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21736" indent="-208116" algn="l" defTabSz="832463" rtl="0" eaLnBrk="1" latinLnBrk="1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37968" indent="-208116" algn="l" defTabSz="832463" rtl="0" eaLnBrk="1" latinLnBrk="1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16231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32463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48694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64926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81157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497389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13620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29852" algn="l" defTabSz="832463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10000" r="1260"/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" y="4506625"/>
            <a:ext cx="9905999" cy="2351375"/>
          </a:xfrm>
          <a:prstGeom prst="rect">
            <a:avLst/>
          </a:prstGeom>
          <a:solidFill>
            <a:srgbClr val="000000">
              <a:alpha val="4314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42721" y="4837026"/>
            <a:ext cx="5311475" cy="1530952"/>
            <a:chOff x="1889798" y="5333045"/>
            <a:chExt cx="7207942" cy="1687946"/>
          </a:xfrm>
        </p:grpSpPr>
        <p:sp>
          <p:nvSpPr>
            <p:cNvPr id="2" name="TextBox 1"/>
            <p:cNvSpPr txBox="1"/>
            <p:nvPr/>
          </p:nvSpPr>
          <p:spPr>
            <a:xfrm>
              <a:off x="1908847" y="6134014"/>
              <a:ext cx="7906086" cy="679523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lvl="0">
                <a:defRPr lang="ko-KR" altLang="en-US">
                  <a:latin typeface="+mn-lt"/>
                  <a:ea typeface="+mn-ea"/>
                  <a:cs typeface="+mn-cs"/>
                </a:defRPr>
              </a:pPr>
              <a:r>
                <a:rPr lang="ko-KR" altLang="en-US" sz="3500" b="1">
                  <a:solidFill>
                    <a:schemeClr val="bg1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ea typeface="+mn-ea"/>
                  <a:cs typeface="+mn-cs"/>
                </a:rPr>
                <a:t>아마노코리아 웹할인 시스템</a:t>
              </a: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1908847" y="6000861"/>
              <a:ext cx="718889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/>
            <p:cNvCxnSpPr/>
            <p:nvPr/>
          </p:nvCxnSpPr>
          <p:spPr>
            <a:xfrm>
              <a:off x="1908847" y="7020991"/>
              <a:ext cx="718889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1889798" y="5333045"/>
              <a:ext cx="3620807" cy="28843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lvl="0">
                <a:defRPr lang="ko-KR" altLang="en-US">
                  <a:latin typeface="+mn-lt"/>
                  <a:ea typeface="+mn-ea"/>
                  <a:cs typeface="+mn-cs"/>
                </a:defRPr>
              </a:pPr>
              <a:r>
                <a:rPr lang="en-US" altLang="ko-KR" sz="1100">
                  <a:solidFill>
                    <a:schemeClr val="bg1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ea typeface="+mn-ea"/>
                  <a:cs typeface="+mn-cs"/>
                </a:rPr>
                <a:t>"Intelligent Parking Solution Paradigm"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908847" y="5588777"/>
              <a:ext cx="4260979" cy="32160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lvl="0">
                <a:defRPr lang="ko-KR" altLang="en-US">
                  <a:latin typeface="+mn-lt"/>
                  <a:ea typeface="+mn-ea"/>
                  <a:cs typeface="+mn-cs"/>
                </a:defRPr>
              </a:pPr>
              <a:r>
                <a:rPr lang="en-US" altLang="ko-KR" sz="1400">
                  <a:solidFill>
                    <a:schemeClr val="bg1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ea typeface="+mn-ea"/>
                  <a:cs typeface="+mn-cs"/>
                </a:rPr>
                <a:t>AMANO KOREA Web·Mobile System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439843" y="6435551"/>
            <a:ext cx="975245" cy="185448"/>
          </a:xfrm>
          <a:prstGeom prst="rect">
            <a:avLst/>
          </a:prstGeom>
        </p:spPr>
      </p:pic>
      <p:sp>
        <p:nvSpPr>
          <p:cNvPr id="15" name="직사각형 14"/>
          <p:cNvSpPr txBox="1"/>
          <p:nvPr/>
        </p:nvSpPr>
        <p:spPr>
          <a:xfrm>
            <a:off x="575554" y="584684"/>
            <a:ext cx="61206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2800" dirty="0" err="1">
                <a:latin typeface="+mn-lt"/>
                <a:ea typeface="+mn-ea"/>
                <a:cs typeface="+mn-cs"/>
              </a:rPr>
              <a:t>부산문화컨텐츠콤플렉스</a:t>
            </a:r>
            <a:r>
              <a:rPr lang="ko-KR" altLang="en-US" sz="2800" dirty="0">
                <a:latin typeface="+mn-lt"/>
                <a:ea typeface="+mn-ea"/>
                <a:cs typeface="+mn-cs"/>
              </a:rPr>
              <a:t> </a:t>
            </a:r>
            <a:r>
              <a:rPr lang="ko-KR" altLang="en-US" sz="2800" dirty="0" err="1">
                <a:latin typeface="+mn-lt"/>
                <a:ea typeface="+mn-ea"/>
                <a:cs typeface="+mn-cs"/>
              </a:rPr>
              <a:t>웹할인</a:t>
            </a:r>
            <a:r>
              <a:rPr lang="ko-KR" alt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altLang="ko-KR" sz="2800" dirty="0">
                <a:latin typeface="+mn-lt"/>
                <a:ea typeface="+mn-ea"/>
                <a:cs typeface="+mn-cs"/>
              </a:rPr>
              <a:t>System </a:t>
            </a:r>
            <a:r>
              <a:rPr lang="ko-KR" altLang="en-US" sz="2800" dirty="0">
                <a:latin typeface="+mn-lt"/>
                <a:ea typeface="+mn-ea"/>
                <a:cs typeface="+mn-cs"/>
              </a:rPr>
              <a:t>사용법</a:t>
            </a:r>
          </a:p>
        </p:txBody>
      </p:sp>
      <p:sp>
        <p:nvSpPr>
          <p:cNvPr id="16" name="직사각형 15"/>
          <p:cNvSpPr txBox="1"/>
          <p:nvPr/>
        </p:nvSpPr>
        <p:spPr>
          <a:xfrm>
            <a:off x="575554" y="2747261"/>
            <a:ext cx="5313550" cy="757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2100" dirty="0" smtClean="0"/>
              <a:t>접속 주소</a:t>
            </a:r>
            <a:r>
              <a:rPr lang="en-US" altLang="ko-KR" sz="2100" dirty="0" smtClean="0"/>
              <a:t> </a:t>
            </a:r>
            <a:r>
              <a:rPr lang="en-US" altLang="ko-KR" sz="2100" dirty="0"/>
              <a:t>: https://</a:t>
            </a:r>
            <a:r>
              <a:rPr lang="en-US" altLang="ko-KR" sz="2100" dirty="0" smtClean="0"/>
              <a:t>a1124.parkingweb.kr</a:t>
            </a:r>
            <a:endParaRPr lang="en-US" altLang="ko-KR" sz="2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5025081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인터넷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(CHROME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최적화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실행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주소창 웹할인 고정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IP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주소 입력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rcRect b="5560"/>
          <a:stretch>
            <a:fillRect/>
          </a:stretch>
        </p:blipFill>
        <p:spPr>
          <a:xfrm>
            <a:off x="621112" y="1673801"/>
            <a:ext cx="8529244" cy="4683437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6" name="직사각형 5"/>
          <p:cNvSpPr/>
          <p:nvPr/>
        </p:nvSpPr>
        <p:spPr>
          <a:xfrm>
            <a:off x="1132329" y="1706917"/>
            <a:ext cx="1183870" cy="496755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cxnSp>
        <p:nvCxnSpPr>
          <p:cNvPr id="8" name="직선 화살표 연결선 7"/>
          <p:cNvCxnSpPr>
            <a:cxnSpLocks/>
            <a:stCxn id="6" idx="3"/>
            <a:endCxn id="9" idx="0"/>
          </p:cNvCxnSpPr>
          <p:nvPr/>
        </p:nvCxnSpPr>
        <p:spPr>
          <a:xfrm>
            <a:off x="2316199" y="1955295"/>
            <a:ext cx="2286202" cy="122167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l="5060" t="3220" r="67910" b="93290"/>
          <a:stretch>
            <a:fillRect/>
          </a:stretch>
        </p:blipFill>
        <p:spPr>
          <a:xfrm>
            <a:off x="2616168" y="3176972"/>
            <a:ext cx="3972466" cy="54006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54CEDF-45BF-4BFC-8D5F-BC6ED641B5F2}"/>
              </a:ext>
            </a:extLst>
          </p:cNvPr>
          <p:cNvSpPr txBox="1"/>
          <p:nvPr/>
        </p:nvSpPr>
        <p:spPr>
          <a:xfrm>
            <a:off x="2864768" y="3291081"/>
            <a:ext cx="32403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1800" dirty="0"/>
              <a:t>https://a1124.parkingweb.kr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4793428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ko-KR" altLang="en-US" sz="1400" dirty="0" err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메인화면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ID / PW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입력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 비밀번호 </a:t>
            </a:r>
            <a:r>
              <a:rPr lang="en-US" altLang="ko-KR" sz="14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 </a:t>
            </a:r>
            <a:r>
              <a:rPr lang="ko-KR" altLang="en-US" sz="14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→ 비밀번호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변경 必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</a:t>
            </a:r>
            <a:endParaRPr lang="ko-KR" altLang="en-US" sz="1400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51" cy="4683437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3243907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초기화면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팝업화면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버튼을 누르세요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51" cy="4683437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5679466" y="4124456"/>
            <a:ext cx="349780" cy="331170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4672657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검색방법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차량번호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2~4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자리 입력 후 검색 클릭 또는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Enter</a:t>
            </a:r>
            <a:endParaRPr lang="ko-KR" altLang="en-US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51" cy="4683436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2558355" y="2766660"/>
            <a:ext cx="780278" cy="198702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4605982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5-1.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차량확인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차량번호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/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입차시간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/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주차시간 등 확인 가능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49" cy="4683436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4118910" y="2402373"/>
            <a:ext cx="1910335" cy="2583124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5968058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5-2.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차량확인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입차 되지 않은 차량 또는 차량번호 오류 시 검색되지 않습니다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61" y="1673801"/>
            <a:ext cx="8293146" cy="4683434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2739083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 적용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원하는 할인코드 적용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49" cy="4683436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4145817" y="4985497"/>
            <a:ext cx="1910335" cy="463638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3024833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7.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 적용 완료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알림창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버튼 클릭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59" y="1673801"/>
            <a:ext cx="8293149" cy="4683435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3769130" y="3594585"/>
            <a:ext cx="2260115" cy="861041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4253558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8.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 내역 확인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차량번호에 할인적용 내용 확인 가능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60" y="1673801"/>
            <a:ext cx="8293147" cy="4683435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1751170" y="5515369"/>
            <a:ext cx="1910336" cy="331170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6596708" cy="20262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9.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 취소 처리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할인내역 삭제 → 삭제하시겠습니까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클릭 → 완료메세지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클릭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39160" y="1673801"/>
            <a:ext cx="8293147" cy="4683434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3177195" y="5614719"/>
            <a:ext cx="295968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Users\정윤\Desktop\2019-04-05 16;57;55.jpg"/>
          <p:cNvPicPr>
            <a:picLocks noChangeAspect="1" noChangeArrowheads="1"/>
          </p:cNvPicPr>
          <p:nvPr/>
        </p:nvPicPr>
        <p:blipFill rotWithShape="1">
          <a:blip r:embed="rId4"/>
          <a:srcRect l="42860" t="40800" r="42910" b="40770"/>
          <a:stretch>
            <a:fillRect/>
          </a:stretch>
        </p:blipFill>
        <p:spPr>
          <a:xfrm>
            <a:off x="4271111" y="4588094"/>
            <a:ext cx="1358496" cy="993509"/>
          </a:xfrm>
          <a:prstGeom prst="rect">
            <a:avLst/>
          </a:prstGeom>
          <a:noFill/>
        </p:spPr>
      </p:pic>
      <p:cxnSp>
        <p:nvCxnSpPr>
          <p:cNvPr id="8" name="직선 화살표 연결선 7"/>
          <p:cNvCxnSpPr>
            <a:stCxn id="11" idx="3"/>
            <a:endCxn id="12" idx="1"/>
          </p:cNvCxnSpPr>
          <p:nvPr/>
        </p:nvCxnSpPr>
        <p:spPr>
          <a:xfrm flipV="1">
            <a:off x="3473164" y="5432577"/>
            <a:ext cx="1426024" cy="29805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4899188" y="5316667"/>
            <a:ext cx="295968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706372" y="4157573"/>
            <a:ext cx="295968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cxnSp>
        <p:nvCxnSpPr>
          <p:cNvPr id="15" name="직선 화살표 연결선 14"/>
          <p:cNvCxnSpPr>
            <a:stCxn id="12" idx="3"/>
            <a:endCxn id="14" idx="2"/>
          </p:cNvCxnSpPr>
          <p:nvPr/>
        </p:nvCxnSpPr>
        <p:spPr>
          <a:xfrm flipV="1">
            <a:off x="5195156" y="4389392"/>
            <a:ext cx="659200" cy="104318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512800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</a:rPr>
              <a:t>10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400" dirty="0" err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선결제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할인권구매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통합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 -&gt;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수량 입력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-&gt;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금액 확인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-&gt;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결제하기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490AC25-8108-429C-9446-158CCE304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44" y="1937913"/>
            <a:ext cx="9117088" cy="3373851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B605C5C-8F1F-45AD-B28A-5577BFFF19A7}"/>
              </a:ext>
            </a:extLst>
          </p:cNvPr>
          <p:cNvSpPr/>
          <p:nvPr/>
        </p:nvSpPr>
        <p:spPr>
          <a:xfrm>
            <a:off x="438674" y="2480953"/>
            <a:ext cx="661898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61F90A92-70E3-4D29-98F4-FE31B0613F86}"/>
              </a:ext>
            </a:extLst>
          </p:cNvPr>
          <p:cNvCxnSpPr>
            <a:cxnSpLocks/>
            <a:stCxn id="16" idx="3"/>
          </p:cNvCxnSpPr>
          <p:nvPr/>
        </p:nvCxnSpPr>
        <p:spPr>
          <a:xfrm>
            <a:off x="1100572" y="2596863"/>
            <a:ext cx="7344816" cy="40008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540CEE1-1D40-4DFB-9374-71F321EA5EC2}"/>
              </a:ext>
            </a:extLst>
          </p:cNvPr>
          <p:cNvSpPr/>
          <p:nvPr/>
        </p:nvSpPr>
        <p:spPr>
          <a:xfrm>
            <a:off x="8479823" y="2881042"/>
            <a:ext cx="864096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307CC263-AA9B-4240-B3D3-CD31E493FF50}"/>
              </a:ext>
            </a:extLst>
          </p:cNvPr>
          <p:cNvSpPr/>
          <p:nvPr/>
        </p:nvSpPr>
        <p:spPr>
          <a:xfrm>
            <a:off x="8464929" y="3098524"/>
            <a:ext cx="864096" cy="726520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8591F9FF-DDD5-47E0-B0D1-F9D584D89192}"/>
              </a:ext>
            </a:extLst>
          </p:cNvPr>
          <p:cNvCxnSpPr>
            <a:cxnSpLocks/>
            <a:stCxn id="23" idx="1"/>
          </p:cNvCxnSpPr>
          <p:nvPr/>
        </p:nvCxnSpPr>
        <p:spPr>
          <a:xfrm flipH="1">
            <a:off x="5720971" y="3461784"/>
            <a:ext cx="2743958" cy="57928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928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1B36F58-A378-4460-A618-265140408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580" y="2185189"/>
            <a:ext cx="6934200" cy="395287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4900380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</a:rPr>
              <a:t>10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400" dirty="0" err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선결제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결제금액 재 확인 후 결제 선택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신용카드만 결제 가능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</a:t>
            </a:r>
            <a:endParaRPr lang="ko-KR" altLang="en-US" sz="1400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B605C5C-8F1F-45AD-B28A-5577BFFF19A7}"/>
              </a:ext>
            </a:extLst>
          </p:cNvPr>
          <p:cNvSpPr/>
          <p:nvPr/>
        </p:nvSpPr>
        <p:spPr>
          <a:xfrm>
            <a:off x="3512840" y="2945153"/>
            <a:ext cx="648072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E274BDB-5521-4E97-B01C-05823E648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0628" y="3542499"/>
            <a:ext cx="2076450" cy="447675"/>
          </a:xfrm>
          <a:prstGeom prst="rect">
            <a:avLst/>
          </a:prstGeom>
        </p:spPr>
      </p:pic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61F90A92-70E3-4D29-98F4-FE31B0613F86}"/>
              </a:ext>
            </a:extLst>
          </p:cNvPr>
          <p:cNvCxnSpPr>
            <a:cxnSpLocks/>
            <a:stCxn id="16" idx="3"/>
          </p:cNvCxnSpPr>
          <p:nvPr/>
        </p:nvCxnSpPr>
        <p:spPr>
          <a:xfrm>
            <a:off x="4160912" y="3061063"/>
            <a:ext cx="108012" cy="188010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439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2881302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</a:rPr>
              <a:t>10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400" dirty="0" err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선결제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Easy PAY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를 통해 결제 진행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B605C5C-8F1F-45AD-B28A-5577BFFF19A7}"/>
              </a:ext>
            </a:extLst>
          </p:cNvPr>
          <p:cNvSpPr/>
          <p:nvPr/>
        </p:nvSpPr>
        <p:spPr>
          <a:xfrm>
            <a:off x="3512840" y="2945153"/>
            <a:ext cx="648072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E274BDB-5521-4E97-B01C-05823E648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0628" y="3542499"/>
            <a:ext cx="2076450" cy="447675"/>
          </a:xfrm>
          <a:prstGeom prst="rect">
            <a:avLst/>
          </a:prstGeom>
        </p:spPr>
      </p:pic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61F90A92-70E3-4D29-98F4-FE31B0613F86}"/>
              </a:ext>
            </a:extLst>
          </p:cNvPr>
          <p:cNvCxnSpPr>
            <a:cxnSpLocks/>
            <a:stCxn id="16" idx="3"/>
          </p:cNvCxnSpPr>
          <p:nvPr/>
        </p:nvCxnSpPr>
        <p:spPr>
          <a:xfrm>
            <a:off x="4160912" y="3061063"/>
            <a:ext cx="108012" cy="188010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3CA84344-7777-4618-847A-98B917F10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1489193"/>
            <a:ext cx="6705600" cy="519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321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</a:t>
            </a:r>
            <a:r>
              <a:rPr lang="en-US" altLang="ko-KR"/>
              <a:t>PC</a:t>
            </a:r>
            <a:r>
              <a:rPr lang="ko-KR" altLang="en-US"/>
              <a:t>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4861908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</a:rPr>
              <a:t>10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400" dirty="0" err="1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선결제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충전금액 확인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시간 부족 시 충전 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실시간 확인 가능</a:t>
            </a:r>
            <a:r>
              <a:rPr lang="en-US" altLang="ko-KR" sz="14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</a:t>
            </a:r>
            <a:endParaRPr lang="ko-KR" altLang="en-US" sz="1400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E274BDB-5521-4E97-B01C-05823E648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0628" y="3542499"/>
            <a:ext cx="2076450" cy="44767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8FCC472-8982-4501-B38A-78A91A983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352" y="1700808"/>
            <a:ext cx="7902519" cy="4839527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F98D61B-A862-4342-AD2D-F7C26FB1355B}"/>
              </a:ext>
            </a:extLst>
          </p:cNvPr>
          <p:cNvSpPr/>
          <p:nvPr/>
        </p:nvSpPr>
        <p:spPr>
          <a:xfrm>
            <a:off x="8121352" y="2996952"/>
            <a:ext cx="775296" cy="231819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185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2624783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인터넷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어플 실행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주소창 웹할인 고정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IP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주소 입력 </a:t>
            </a: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pic>
        <p:nvPicPr>
          <p:cNvPr id="3074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970893" y="2004970"/>
            <a:ext cx="1636921" cy="435627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024705" y="2236788"/>
            <a:ext cx="1533649" cy="26493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800390" y="2004970"/>
            <a:ext cx="1636921" cy="435627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3854203" y="2799778"/>
            <a:ext cx="1533649" cy="69545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81109" y="1276396"/>
            <a:ext cx="1624341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사용자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ID/PW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입력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로그인 버튼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pic>
        <p:nvPicPr>
          <p:cNvPr id="16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607839" y="2004970"/>
            <a:ext cx="1636920" cy="435627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88557" y="1276397"/>
            <a:ext cx="92191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기본 화면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432837" y="1295975"/>
            <a:ext cx="173481" cy="213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70893" y="2004970"/>
            <a:ext cx="1636920" cy="4356276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1253182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차량번호 입력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차량조회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024705" y="2799777"/>
            <a:ext cx="1533649" cy="26493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00391" y="2004970"/>
            <a:ext cx="1636920" cy="4356276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1109" y="1276396"/>
            <a:ext cx="1252866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5.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차량번호 확인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해당차량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88557" y="1276397"/>
            <a:ext cx="92191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차량 확인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432837" y="1295975"/>
            <a:ext cx="173481" cy="213526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3822943" y="3627701"/>
            <a:ext cx="1614368" cy="102662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24705" y="3627701"/>
            <a:ext cx="1533649" cy="26493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22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607839" y="2004971"/>
            <a:ext cx="1636920" cy="43562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70893" y="2004970"/>
            <a:ext cx="1636920" cy="4356274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3" y="1273749"/>
            <a:ext cx="1253182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7.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할인유형 선택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아래로 스크롤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024705" y="5151082"/>
            <a:ext cx="1533649" cy="695456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00391" y="2004971"/>
            <a:ext cx="1636920" cy="4356274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1108" y="1276396"/>
            <a:ext cx="1548142" cy="64633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8.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등록완료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팝업 창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클릭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   (3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 후 자동 꺼짐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)</a:t>
            </a: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88558" y="1276397"/>
            <a:ext cx="1255292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9.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할인등록 확인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432837" y="1295975"/>
            <a:ext cx="173481" cy="213526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3822943" y="3760169"/>
            <a:ext cx="1614368" cy="894157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22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607839" y="2004971"/>
            <a:ext cx="1636920" cy="4356274"/>
          </a:xfrm>
          <a:prstGeom prst="rect">
            <a:avLst/>
          </a:prstGeom>
          <a:noFill/>
        </p:spPr>
      </p:pic>
      <p:sp>
        <p:nvSpPr>
          <p:cNvPr id="16" name="갈매기형 수장 15"/>
          <p:cNvSpPr/>
          <p:nvPr/>
        </p:nvSpPr>
        <p:spPr>
          <a:xfrm rot="16200000">
            <a:off x="1392984" y="2497918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갈매기형 수장 19"/>
          <p:cNvSpPr/>
          <p:nvPr/>
        </p:nvSpPr>
        <p:spPr>
          <a:xfrm rot="16200000">
            <a:off x="1392983" y="3045613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" name="갈매기형 수장 22"/>
          <p:cNvSpPr/>
          <p:nvPr/>
        </p:nvSpPr>
        <p:spPr>
          <a:xfrm rot="16200000">
            <a:off x="1392983" y="3593308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70892" y="2004970"/>
            <a:ext cx="1636920" cy="4356274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1396058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10.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 오류 취소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삭제 버튼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1024705" y="5382901"/>
            <a:ext cx="349780" cy="463637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00390" y="2004971"/>
            <a:ext cx="1636920" cy="4356274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1108" y="1276396"/>
            <a:ext cx="1443367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11.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할인등록 삭제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=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팝업 창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Yes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88558" y="1276396"/>
            <a:ext cx="1741067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12.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할인등록 삭제 완료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팝업 창 </a:t>
            </a: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OK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432837" y="1295975"/>
            <a:ext cx="173481" cy="213526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3822943" y="3760169"/>
            <a:ext cx="1614368" cy="894157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22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607839" y="2004972"/>
            <a:ext cx="1636920" cy="4356272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6621180" y="3760170"/>
            <a:ext cx="1614368" cy="894157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73083" y="2004993"/>
            <a:ext cx="1636920" cy="4345047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2034233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13.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초기화면 이동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화면 하단 처음 버튼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973082" y="5400702"/>
            <a:ext cx="1643085" cy="36513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81108" y="1276397"/>
            <a:ext cx="1338592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14.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초기화면 전환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pic>
        <p:nvPicPr>
          <p:cNvPr id="22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21097" y="2004993"/>
            <a:ext cx="1636919" cy="4356272"/>
          </a:xfrm>
          <a:prstGeom prst="rect">
            <a:avLst/>
          </a:prstGeom>
          <a:noFill/>
        </p:spPr>
      </p:pic>
      <p:sp>
        <p:nvSpPr>
          <p:cNvPr id="25" name="갈매기형 수장 24"/>
          <p:cNvSpPr/>
          <p:nvPr/>
        </p:nvSpPr>
        <p:spPr>
          <a:xfrm rot="16200000">
            <a:off x="1392984" y="2497918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갈매기형 수장 25"/>
          <p:cNvSpPr/>
          <p:nvPr/>
        </p:nvSpPr>
        <p:spPr>
          <a:xfrm rot="16200000">
            <a:off x="1392983" y="3045613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갈매기형 수장 26"/>
          <p:cNvSpPr/>
          <p:nvPr/>
        </p:nvSpPr>
        <p:spPr>
          <a:xfrm rot="16200000">
            <a:off x="1392983" y="3593308"/>
            <a:ext cx="766773" cy="730260"/>
          </a:xfrm>
          <a:prstGeom prst="chevron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70892" y="2004971"/>
            <a:ext cx="1636920" cy="4356272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4077" y="685953"/>
            <a:ext cx="8147794" cy="32369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웹할인 모바일 버전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08992" y="1273749"/>
            <a:ext cx="1338908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13.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초기화면 이동</a:t>
            </a:r>
          </a:p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왼쪽 상단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53272" y="1293328"/>
            <a:ext cx="173481" cy="213526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970893" y="2501725"/>
            <a:ext cx="215249" cy="33117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00390" y="2004972"/>
            <a:ext cx="1636920" cy="435627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1108" y="1276397"/>
            <a:ext cx="1338592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14.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할인등록 클릭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625388" y="1295975"/>
            <a:ext cx="173481" cy="21352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88557" y="1276397"/>
            <a:ext cx="134101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>
              <a:defRPr sz="1600" spc="-100">
                <a:latin typeface="KoPub돋움체 Medium"/>
                <a:ea typeface="KoPub돋움체 Medium"/>
              </a:defRPr>
            </a:lvl1pPr>
          </a:lstStyle>
          <a:p>
            <a:pPr marL="273668" indent="-273668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15. </a:t>
            </a:r>
            <a:r>
              <a:rPr lang="ko-KR" altLang="en-US" sz="140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초기화면 전환</a:t>
            </a:r>
            <a:endParaRPr lang="en-US" altLang="ko-KR" sz="140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2" descr="C:\Users\Judy Kim\Desktop\180407-데스크탑\바탕화면\새 폴더 (2)\LH\이미지\check-box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432837" y="1295975"/>
            <a:ext cx="173481" cy="213526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3849849" y="3263415"/>
            <a:ext cx="1103151" cy="33117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978" tIns="36489" rIns="72978" bIns="36489"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pic>
        <p:nvPicPr>
          <p:cNvPr id="22" name="Picture 2" descr="C:\Users\정윤\Documents\카카오톡 받은 파일\KakaoTalk_20190405_165219647.jpg"/>
          <p:cNvPicPr>
            <a:picLocks noChangeAspect="1" noChangeArrowheads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607839" y="2004972"/>
            <a:ext cx="1636919" cy="4356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0"/>
            <a:ext cx="9906000" cy="6862242"/>
            <a:chOff x="0" y="3175"/>
            <a:chExt cx="13442950" cy="756594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1376363" y="11027"/>
              <a:ext cx="10691813" cy="75580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 r="72540"/>
            <a:stretch>
              <a:fillRect/>
            </a:stretch>
          </p:blipFill>
          <p:spPr>
            <a:xfrm>
              <a:off x="0" y="3175"/>
              <a:ext cx="2935709" cy="75580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 l="71260"/>
            <a:stretch>
              <a:fillRect/>
            </a:stretch>
          </p:blipFill>
          <p:spPr>
            <a:xfrm>
              <a:off x="10369897" y="12799"/>
              <a:ext cx="3073053" cy="755631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396</Words>
  <Application>Microsoft Office PowerPoint</Application>
  <PresentationFormat>A4 용지(210x297mm)</PresentationFormat>
  <Paragraphs>69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KoPub돋움체 Medium</vt:lpstr>
      <vt:lpstr>맑은 고딕</vt:lpstr>
      <vt:lpstr>Arial</vt:lpstr>
      <vt:lpstr>Office 테마</vt:lpstr>
      <vt:lpstr>PowerPoint 프레젠테이션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PC버전</vt:lpstr>
      <vt:lpstr>웹할인 모바일 버전</vt:lpstr>
      <vt:lpstr>웹할인 모바일 버전</vt:lpstr>
      <vt:lpstr>웹할인 모바일 버전</vt:lpstr>
      <vt:lpstr>웹할인 모바일 버전</vt:lpstr>
      <vt:lpstr>웹할인 모바일 버전</vt:lpstr>
      <vt:lpstr>웹할인 모바일 버전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아마노코리아 기본제안서</dc:title>
  <dc:subject>시스템 제안</dc:subject>
  <dc:creator>NOH SERIN</dc:creator>
  <cp:keywords/>
  <dc:description/>
  <cp:lastModifiedBy>회사컴G</cp:lastModifiedBy>
  <cp:revision>827</cp:revision>
  <cp:lastPrinted>2021-04-20T01:22:52Z</cp:lastPrinted>
  <dcterms:created xsi:type="dcterms:W3CDTF">2016-08-30T07:19:02Z</dcterms:created>
  <dcterms:modified xsi:type="dcterms:W3CDTF">2021-07-23T06:42:38Z</dcterms:modified>
  <cp:category/>
</cp:coreProperties>
</file>