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60" r:id="rId4"/>
    <p:sldId id="259" r:id="rId5"/>
    <p:sldId id="261" r:id="rId6"/>
    <p:sldId id="262" r:id="rId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ng minyoung" initials="Jm" lastIdx="1" clrIdx="0">
    <p:extLst>
      <p:ext uri="{19B8F6BF-5375-455C-9EA6-DF929625EA0E}">
        <p15:presenceInfo xmlns:p15="http://schemas.microsoft.com/office/powerpoint/2012/main" userId="4797f6adfefa70b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89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2020-10-19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750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2020-10-19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3606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2020-10-19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796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2020-10-19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1884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2020-10-19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8861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2020-10-19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217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2020-10-19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9591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2020-10-19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7002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2020-10-19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9703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2020-10-19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1963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2020-10-19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1050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C39D5-85D1-4D83-9A70-22DC9BCA9009}" type="datetimeFigureOut">
              <a:rPr lang="ko-KR" altLang="en-US" smtClean="0"/>
              <a:t>2020-10-19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0722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943457"/>
            <a:ext cx="8229600" cy="1143000"/>
          </a:xfrm>
        </p:spPr>
        <p:txBody>
          <a:bodyPr/>
          <a:lstStyle/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작성 가이드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475656" y="2492896"/>
            <a:ext cx="6851104" cy="3131222"/>
          </a:xfrm>
        </p:spPr>
        <p:txBody>
          <a:bodyPr>
            <a:norm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다음 항목을 포함한 자유 양식</a:t>
            </a:r>
            <a:endParaRPr lang="en-US" altLang="ko-KR" sz="2400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2400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2400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 심사 </a:t>
            </a:r>
            <a:r>
              <a:rPr lang="en-US" altLang="ko-KR" sz="2400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한글 버전 작성</a:t>
            </a:r>
            <a:r>
              <a:rPr lang="en-US" altLang="ko-KR" sz="2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(10</a:t>
            </a:r>
            <a:r>
              <a:rPr lang="ko-KR" altLang="en-US" sz="2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페이지 내외</a:t>
            </a:r>
            <a:r>
              <a:rPr lang="en-US" altLang="ko-KR" sz="2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br>
              <a:rPr lang="en-US" altLang="ko-KR" sz="2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16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※1</a:t>
            </a:r>
            <a:r>
              <a:rPr lang="ko-KR" altLang="en-US" sz="16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 선정 기업은</a:t>
            </a:r>
            <a:r>
              <a:rPr lang="en-US" altLang="ko-KR" sz="160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60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16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 심사</a:t>
            </a:r>
            <a:r>
              <a:rPr lang="en-US" altLang="ko-KR" sz="16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영어 버전</a:t>
            </a:r>
            <a:r>
              <a:rPr lang="en-US" altLang="ko-KR" sz="16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6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자료 추가 요청 예정</a:t>
            </a:r>
            <a:endParaRPr lang="en-US" altLang="ko-KR" sz="24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개발 </a:t>
            </a:r>
            <a:r>
              <a:rPr lang="ko-KR" alt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콘텐츠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기술 개요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배경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(2p)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제품 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 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서비스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(1~4p)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회사 소개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(1p)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회사 배경 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(1p)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비즈니스 모델 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(1~2p)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6A5216-AA30-4630-9485-D946071A1EBA}"/>
              </a:ext>
            </a:extLst>
          </p:cNvPr>
          <p:cNvSpPr txBox="1"/>
          <p:nvPr/>
        </p:nvSpPr>
        <p:spPr>
          <a:xfrm>
            <a:off x="107504" y="116632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[</a:t>
            </a:r>
            <a:r>
              <a:rPr lang="ko-KR" altLang="en-US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첨부</a:t>
            </a:r>
            <a:r>
              <a:rPr lang="en-US" altLang="ko-KR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2] PPT </a:t>
            </a:r>
            <a:r>
              <a:rPr lang="ko-KR" altLang="en-US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발표자료</a:t>
            </a:r>
          </a:p>
        </p:txBody>
      </p:sp>
    </p:spTree>
    <p:extLst>
      <p:ext uri="{BB962C8B-B14F-4D97-AF65-F5344CB8AC3E}">
        <p14:creationId xmlns:p14="http://schemas.microsoft.com/office/powerpoint/2010/main" val="1220780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개발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콘텐츠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기술 배경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(2p)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타켓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시장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타겟 시장의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문제점</a:t>
            </a:r>
            <a:endParaRPr lang="en-US" altLang="ko-KR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개발하고자 하는 융합기술을 통한 문제점 해결 방안 서술</a:t>
            </a:r>
            <a:endParaRPr lang="en-US" altLang="ko-KR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경쟁업체 대비 강점</a:t>
            </a:r>
            <a:endParaRPr lang="en-US" altLang="ko-KR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ko-KR" altLang="en-US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6635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제품 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/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서비스 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(1~4p)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특징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디자인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현재 개발 단계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독점 기술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특허 등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데모 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/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프로토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타입 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영상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또는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링크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지원 가능한 플랫폼 및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로드맵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회사 소개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(1p)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회사 조직 구성도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팀원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배경 등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회사 배경 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(1p)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간략한 연혁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주력 기술관련 사업 기간 경험 등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VRAR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관련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사업 기간 경험 등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비즈니스 모델 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(1~2p)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수익 창출 구조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예상 수익금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624</TotalTime>
  <Words>172</Words>
  <Application>Microsoft Office PowerPoint</Application>
  <PresentationFormat>화면 슬라이드 쇼(4:3)</PresentationFormat>
  <Paragraphs>28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1" baseType="lpstr">
      <vt:lpstr>Adobe 고딕 Std B</vt:lpstr>
      <vt:lpstr>HY헤드라인M</vt:lpstr>
      <vt:lpstr>맑은 고딕</vt:lpstr>
      <vt:lpstr>Arial</vt:lpstr>
      <vt:lpstr>Office 테마</vt:lpstr>
      <vt:lpstr>작성 가이드</vt:lpstr>
      <vt:lpstr>개발 콘텐츠/기술 배경(2p)</vt:lpstr>
      <vt:lpstr>제품 / 서비스 (1~4p)</vt:lpstr>
      <vt:lpstr>회사 소개(1p)</vt:lpstr>
      <vt:lpstr>회사 배경 (1p)</vt:lpstr>
      <vt:lpstr>비즈니스 모델 (1~2p)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작성 방법</dc:title>
  <dc:creator>Hewlett-Packard Company</dc:creator>
  <cp:lastModifiedBy>Jang minyoung</cp:lastModifiedBy>
  <cp:revision>41</cp:revision>
  <dcterms:created xsi:type="dcterms:W3CDTF">2018-02-26T08:03:55Z</dcterms:created>
  <dcterms:modified xsi:type="dcterms:W3CDTF">2020-10-19T02:30:35Z</dcterms:modified>
</cp:coreProperties>
</file>