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723" r:id="rId2"/>
  </p:sldMasterIdLst>
  <p:notesMasterIdLst>
    <p:notesMasterId r:id="rId10"/>
  </p:notesMasterIdLst>
  <p:handoutMasterIdLst>
    <p:handoutMasterId r:id="rId11"/>
  </p:handoutMasterIdLst>
  <p:sldIdLst>
    <p:sldId id="485" r:id="rId3"/>
    <p:sldId id="361" r:id="rId4"/>
    <p:sldId id="363" r:id="rId5"/>
    <p:sldId id="584" r:id="rId6"/>
    <p:sldId id="585" r:id="rId7"/>
    <p:sldId id="586" r:id="rId8"/>
    <p:sldId id="589" r:id="rId9"/>
  </p:sldIdLst>
  <p:sldSz cx="9144000" cy="6858000" type="screen4x3"/>
  <p:notesSz cx="6797675" cy="9926638"/>
  <p:embeddedFontLst>
    <p:embeddedFont>
      <p:font typeface="맑은 고딕" panose="020B0503020000020004" pitchFamily="50" charset="-127"/>
      <p:regular r:id="rId12"/>
      <p:bold r:id="rId13"/>
    </p:embeddedFont>
    <p:embeddedFont>
      <p:font typeface="-윤고딕320" panose="020B0600000101010101" charset="-127"/>
      <p:regular r:id="rId14"/>
    </p:embeddedFont>
    <p:embeddedFont>
      <p:font typeface="HY중고딕" panose="02030600000101010101" pitchFamily="18" charset="-127"/>
      <p:regular r:id="rId15"/>
    </p:embeddedFont>
    <p:embeddedFont>
      <p:font typeface="HY견고딕" panose="02030600000101010101" pitchFamily="18" charset="-127"/>
      <p:regular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CC0000"/>
    <a:srgbClr val="FEFFCD"/>
    <a:srgbClr val="FFFFCC"/>
    <a:srgbClr val="DEE7F0"/>
    <a:srgbClr val="28A6A3"/>
    <a:srgbClr val="B74949"/>
    <a:srgbClr val="A96B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10" autoAdjust="0"/>
    <p:restoredTop sz="88327" autoAdjust="0"/>
  </p:normalViewPr>
  <p:slideViewPr>
    <p:cSldViewPr>
      <p:cViewPr varScale="1">
        <p:scale>
          <a:sx n="116" d="100"/>
          <a:sy n="116" d="100"/>
        </p:scale>
        <p:origin x="190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C68219-7AE0-41FF-8DF1-7B622D81191F}" type="datetimeFigureOut">
              <a:rPr lang="ko-KR" altLang="en-US" smtClean="0"/>
              <a:pPr/>
              <a:t>2020-10-22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29DA37-A413-491D-AE72-C4590B92AF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89513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2" y="2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2020-10-22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3" tIns="46052" rIns="92103" bIns="4605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6"/>
            <a:ext cx="5438140" cy="4466987"/>
          </a:xfrm>
          <a:prstGeom prst="rect">
            <a:avLst/>
          </a:prstGeom>
        </p:spPr>
        <p:txBody>
          <a:bodyPr vert="horz" lIns="92103" tIns="46052" rIns="92103" bIns="46052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2" y="9428585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83867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68476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048159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3990181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573353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8645845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25506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9198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166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3962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 userDrawn="1"/>
        </p:nvSpPr>
        <p:spPr bwMode="auto">
          <a:xfrm>
            <a:off x="8728024" y="6555181"/>
            <a:ext cx="416628" cy="33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237" tIns="43619" rIns="87237" bIns="43619">
            <a:spAutoFit/>
          </a:bodyPr>
          <a:lstStyle/>
          <a:p>
            <a:pPr algn="r" latinLnBrk="0">
              <a:spcBef>
                <a:spcPct val="50000"/>
              </a:spcBef>
              <a:defRPr/>
            </a:pPr>
            <a:fld id="{0A035614-DC4D-431D-9664-8B6560530D26}" type="slidenum">
              <a:rPr lang="en-US" altLang="ko-KR" sz="160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pPr algn="r" latinLnBrk="0">
                <a:spcBef>
                  <a:spcPct val="50000"/>
                </a:spcBef>
                <a:defRPr/>
              </a:pPr>
              <a:t>‹#›</a:t>
            </a:fld>
            <a:endParaRPr lang="en-US" altLang="ko-KR" sz="160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8" name="그룹 11"/>
          <p:cNvGrpSpPr/>
          <p:nvPr userDrawn="1"/>
        </p:nvGrpSpPr>
        <p:grpSpPr>
          <a:xfrm>
            <a:off x="460858" y="194492"/>
            <a:ext cx="8267166" cy="668344"/>
            <a:chOff x="460858" y="194492"/>
            <a:chExt cx="8206930" cy="668344"/>
          </a:xfrm>
        </p:grpSpPr>
        <p:sp>
          <p:nvSpPr>
            <p:cNvPr id="9" name="직사각형 8"/>
            <p:cNvSpPr/>
            <p:nvPr userDrawn="1"/>
          </p:nvSpPr>
          <p:spPr>
            <a:xfrm rot="16200000">
              <a:off x="4518539" y="-3246358"/>
              <a:ext cx="55581" cy="8162808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자유형 10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자유형 11"/>
            <p:cNvSpPr/>
            <p:nvPr userDrawn="1"/>
          </p:nvSpPr>
          <p:spPr>
            <a:xfrm>
              <a:off x="467829" y="204824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 userDrawn="1"/>
          </p:nvSpPr>
          <p:spPr>
            <a:xfrm>
              <a:off x="8622069" y="194492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78" r:id="rId3"/>
    <p:sldLayoutId id="2147483680" r:id="rId4"/>
    <p:sldLayoutId id="2147483685" r:id="rId5"/>
    <p:sldLayoutId id="2147483686" r:id="rId6"/>
    <p:sldLayoutId id="2147483687" r:id="rId7"/>
    <p:sldLayoutId id="2147483688" r:id="rId8"/>
    <p:sldLayoutId id="2147483691" r:id="rId9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 userDrawn="1"/>
        </p:nvSpPr>
        <p:spPr bwMode="auto">
          <a:xfrm>
            <a:off x="8728024" y="6555181"/>
            <a:ext cx="416628" cy="33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237" tIns="43619" rIns="87237" bIns="43619">
            <a:spAutoFit/>
          </a:bodyPr>
          <a:lstStyle/>
          <a:p>
            <a:pPr algn="r" latinLnBrk="0">
              <a:spcBef>
                <a:spcPct val="50000"/>
              </a:spcBef>
              <a:defRPr/>
            </a:pPr>
            <a:fld id="{0A035614-DC4D-431D-9664-8B6560530D26}" type="slidenum">
              <a:rPr lang="en-US" altLang="ko-KR" sz="160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pPr algn="r" latinLnBrk="0">
                <a:spcBef>
                  <a:spcPct val="50000"/>
                </a:spcBef>
                <a:defRPr/>
              </a:pPr>
              <a:t>‹#›</a:t>
            </a:fld>
            <a:endParaRPr lang="en-US" altLang="ko-KR" sz="160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2" name="그룹 11"/>
          <p:cNvGrpSpPr/>
          <p:nvPr userDrawn="1"/>
        </p:nvGrpSpPr>
        <p:grpSpPr>
          <a:xfrm>
            <a:off x="460858" y="194492"/>
            <a:ext cx="8267166" cy="668344"/>
            <a:chOff x="460858" y="194492"/>
            <a:chExt cx="8206930" cy="668344"/>
          </a:xfrm>
        </p:grpSpPr>
        <p:sp>
          <p:nvSpPr>
            <p:cNvPr id="9" name="직사각형 8"/>
            <p:cNvSpPr/>
            <p:nvPr userDrawn="1"/>
          </p:nvSpPr>
          <p:spPr>
            <a:xfrm rot="16200000">
              <a:off x="4518539" y="-3246358"/>
              <a:ext cx="55581" cy="8162808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자유형 10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자유형 11"/>
            <p:cNvSpPr/>
            <p:nvPr userDrawn="1"/>
          </p:nvSpPr>
          <p:spPr>
            <a:xfrm>
              <a:off x="467829" y="204824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자유형 12"/>
            <p:cNvSpPr/>
            <p:nvPr userDrawn="1"/>
          </p:nvSpPr>
          <p:spPr>
            <a:xfrm>
              <a:off x="8622069" y="194492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8683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4056853" y="4543341"/>
            <a:ext cx="1130439" cy="4944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000" kern="0" spc="-150" dirty="0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2020. </a:t>
            </a:r>
            <a:r>
              <a:rPr lang="en-US" altLang="ko-KR" sz="2000" kern="0" spc="-150" dirty="0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10. </a:t>
            </a:r>
            <a:endParaRPr lang="en-US" altLang="ko-KR" sz="2000" kern="0" spc="-15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grpSp>
        <p:nvGrpSpPr>
          <p:cNvPr id="3" name="그룹 10"/>
          <p:cNvGrpSpPr/>
          <p:nvPr/>
        </p:nvGrpSpPr>
        <p:grpSpPr>
          <a:xfrm>
            <a:off x="568125" y="1714498"/>
            <a:ext cx="8015380" cy="1077218"/>
            <a:chOff x="589068" y="3021200"/>
            <a:chExt cx="8015380" cy="1077218"/>
          </a:xfrm>
        </p:grpSpPr>
        <p:sp>
          <p:nvSpPr>
            <p:cNvPr id="19" name="직사각형 18"/>
            <p:cNvSpPr/>
            <p:nvPr/>
          </p:nvSpPr>
          <p:spPr>
            <a:xfrm>
              <a:off x="589068" y="3021200"/>
              <a:ext cx="8015380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r>
                <a:rPr lang="en-US" altLang="ko-KR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2020 </a:t>
              </a: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부산</a:t>
              </a:r>
              <a:r>
                <a:rPr lang="en-US" altLang="ko-KR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VR/AR</a:t>
              </a: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제작거점센터</a:t>
              </a:r>
              <a:endParaRPr lang="en-US" altLang="ko-KR" sz="3200" kern="0" spc="-30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 defTabSz="1330325" eaLnBrk="0" latinLnBrk="0" hangingPunct="0">
                <a:buSzPct val="100000"/>
                <a:defRPr/>
              </a:pP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마케팅 지원사업  </a:t>
              </a:r>
              <a:r>
                <a:rPr lang="ko-KR" altLang="en-US" sz="3200" kern="0" spc="-300" dirty="0" err="1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발표심사</a:t>
              </a: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 자료</a:t>
              </a:r>
              <a:endParaRPr lang="ko-KR" altLang="en-US" sz="3200" kern="0" spc="-30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899592" y="3278004"/>
              <a:ext cx="5985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endParaRPr lang="ko-KR" altLang="en-US" sz="3600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+mn-ea"/>
              </a:endParaRPr>
            </a:p>
          </p:txBody>
        </p:sp>
      </p:grpSp>
      <p:sp>
        <p:nvSpPr>
          <p:cNvPr id="24" name="직사각형 23"/>
          <p:cNvSpPr/>
          <p:nvPr/>
        </p:nvSpPr>
        <p:spPr>
          <a:xfrm>
            <a:off x="4139952" y="3516709"/>
            <a:ext cx="896399" cy="4944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2000" kern="0" spc="-150" dirty="0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기업명</a:t>
            </a:r>
            <a:endParaRPr lang="en-US" altLang="ko-KR" sz="2000" b="1" kern="0" spc="-15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25" name="자유형 24"/>
          <p:cNvSpPr/>
          <p:nvPr/>
        </p:nvSpPr>
        <p:spPr>
          <a:xfrm>
            <a:off x="670120" y="3206783"/>
            <a:ext cx="7879404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31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-15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014420" y="5733256"/>
            <a:ext cx="1133644" cy="4944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2000" kern="0" spc="-150" dirty="0" err="1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기업로고</a:t>
            </a:r>
            <a:endParaRPr lang="en-US" altLang="ko-KR" sz="2000" b="1" kern="0" spc="-15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630" y="363250"/>
            <a:ext cx="2047875" cy="3429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25" y="263237"/>
            <a:ext cx="163830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4223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5072067" y="2261779"/>
            <a:ext cx="40719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b="1" kern="0" spc="-40" dirty="0" smtClean="0">
                <a:gradFill>
                  <a:gsLst>
                    <a:gs pos="100000">
                      <a:srgbClr val="4585A1"/>
                    </a:gs>
                    <a:gs pos="100000">
                      <a:srgbClr val="FFFFFF">
                        <a:alpha val="21001"/>
                      </a:srgbClr>
                    </a:gs>
                  </a:gsLst>
                  <a:lin ang="5400000" scaled="0"/>
                </a:gradFill>
                <a:latin typeface="+mn-ea"/>
              </a:rPr>
              <a:t>1. </a:t>
            </a:r>
            <a:r>
              <a:rPr lang="ko-KR" altLang="en-US" sz="2400" b="1" kern="0" spc="-4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기업개요</a:t>
            </a:r>
            <a:endParaRPr lang="ko-KR" altLang="en-US" sz="2400" b="1" kern="0" spc="-4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096384" y="2925630"/>
            <a:ext cx="4071934" cy="574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b="1" kern="0" spc="-40" dirty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</a:t>
            </a:r>
            <a:r>
              <a:rPr lang="en-US" altLang="ko-KR" sz="2400" b="1" kern="0" spc="-40" dirty="0" smtClean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400" b="1" kern="0" spc="-4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제품정보</a:t>
            </a:r>
            <a:endParaRPr lang="ko-KR" altLang="en-US" sz="2400" b="1" kern="0" spc="-4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072066" y="3606785"/>
            <a:ext cx="40719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b="1" kern="0" spc="-40" dirty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3</a:t>
            </a:r>
            <a:r>
              <a:rPr lang="en-US" altLang="ko-KR" sz="2400" b="1" kern="0" spc="-40" dirty="0" smtClean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400" b="1" kern="0" spc="-4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사업계획</a:t>
            </a:r>
          </a:p>
        </p:txBody>
      </p:sp>
      <p:cxnSp>
        <p:nvCxnSpPr>
          <p:cNvPr id="7" name="직선 연결선 6"/>
          <p:cNvCxnSpPr/>
          <p:nvPr/>
        </p:nvCxnSpPr>
        <p:spPr>
          <a:xfrm flipV="1">
            <a:off x="683568" y="2168926"/>
            <a:ext cx="8460432" cy="35938"/>
          </a:xfrm>
          <a:prstGeom prst="line">
            <a:avLst/>
          </a:prstGeom>
          <a:ln w="38100">
            <a:solidFill>
              <a:srgbClr val="458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그룹 12"/>
          <p:cNvGrpSpPr/>
          <p:nvPr/>
        </p:nvGrpSpPr>
        <p:grpSpPr>
          <a:xfrm>
            <a:off x="467544" y="1573267"/>
            <a:ext cx="2172132" cy="527059"/>
            <a:chOff x="1498515" y="1356681"/>
            <a:chExt cx="1790667" cy="527059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1682255" y="1383674"/>
              <a:ext cx="1460985" cy="500066"/>
            </a:xfrm>
            <a:prstGeom prst="roundRect">
              <a:avLst>
                <a:gd name="adj" fmla="val 12991"/>
              </a:avLst>
            </a:prstGeom>
            <a:solidFill>
              <a:srgbClr val="4585A1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498515" y="1356681"/>
              <a:ext cx="179066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28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+mn-ea"/>
                </a:rPr>
                <a:t>목 차</a:t>
              </a:r>
              <a:endParaRPr kumimoji="1" lang="ko-KR" altLang="en-US" sz="28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18349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204735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1. </a:t>
            </a:r>
            <a:r>
              <a:rPr lang="ko-KR" altLang="en-US" sz="3000" b="1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기업개요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530138"/>
              </p:ext>
            </p:extLst>
          </p:nvPr>
        </p:nvGraphicFramePr>
        <p:xfrm>
          <a:off x="470081" y="1124744"/>
          <a:ext cx="8198297" cy="5471409"/>
        </p:xfrm>
        <a:graphic>
          <a:graphicData uri="http://schemas.openxmlformats.org/drawingml/2006/table">
            <a:tbl>
              <a:tblPr/>
              <a:tblGrid>
                <a:gridCol w="1720329">
                  <a:extLst>
                    <a:ext uri="{9D8B030D-6E8A-4147-A177-3AD203B41FA5}">
                      <a16:colId xmlns:a16="http://schemas.microsoft.com/office/drawing/2014/main" val="3315212212"/>
                    </a:ext>
                  </a:extLst>
                </a:gridCol>
                <a:gridCol w="2453497">
                  <a:extLst>
                    <a:ext uri="{9D8B030D-6E8A-4147-A177-3AD203B41FA5}">
                      <a16:colId xmlns:a16="http://schemas.microsoft.com/office/drawing/2014/main" val="944340902"/>
                    </a:ext>
                  </a:extLst>
                </a:gridCol>
                <a:gridCol w="94159">
                  <a:extLst>
                    <a:ext uri="{9D8B030D-6E8A-4147-A177-3AD203B41FA5}">
                      <a16:colId xmlns:a16="http://schemas.microsoft.com/office/drawing/2014/main" val="1040127376"/>
                    </a:ext>
                  </a:extLst>
                </a:gridCol>
                <a:gridCol w="1701375">
                  <a:extLst>
                    <a:ext uri="{9D8B030D-6E8A-4147-A177-3AD203B41FA5}">
                      <a16:colId xmlns:a16="http://schemas.microsoft.com/office/drawing/2014/main" val="3400567202"/>
                    </a:ext>
                  </a:extLst>
                </a:gridCol>
                <a:gridCol w="94159">
                  <a:extLst>
                    <a:ext uri="{9D8B030D-6E8A-4147-A177-3AD203B41FA5}">
                      <a16:colId xmlns:a16="http://schemas.microsoft.com/office/drawing/2014/main" val="2917342114"/>
                    </a:ext>
                  </a:extLst>
                </a:gridCol>
                <a:gridCol w="622611">
                  <a:extLst>
                    <a:ext uri="{9D8B030D-6E8A-4147-A177-3AD203B41FA5}">
                      <a16:colId xmlns:a16="http://schemas.microsoft.com/office/drawing/2014/main" val="2343208426"/>
                    </a:ext>
                  </a:extLst>
                </a:gridCol>
                <a:gridCol w="728157">
                  <a:extLst>
                    <a:ext uri="{9D8B030D-6E8A-4147-A177-3AD203B41FA5}">
                      <a16:colId xmlns:a16="http://schemas.microsoft.com/office/drawing/2014/main" val="1625498727"/>
                    </a:ext>
                  </a:extLst>
                </a:gridCol>
                <a:gridCol w="784010">
                  <a:extLst>
                    <a:ext uri="{9D8B030D-6E8A-4147-A177-3AD203B41FA5}">
                      <a16:colId xmlns:a16="http://schemas.microsoft.com/office/drawing/2014/main" val="3265519221"/>
                    </a:ext>
                  </a:extLst>
                </a:gridCol>
              </a:tblGrid>
              <a:tr h="76926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 업 명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 표 자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성명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9056123"/>
                  </a:ext>
                </a:extLst>
              </a:tr>
              <a:tr h="5769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 소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159832"/>
                  </a:ext>
                </a:extLst>
              </a:tr>
              <a:tr h="5980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업 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종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/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업 태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13716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5010958"/>
                  </a:ext>
                </a:extLst>
              </a:tr>
              <a:tr h="6462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대표번호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팩스번호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15494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0385347"/>
                  </a:ext>
                </a:extLst>
              </a:tr>
              <a:tr h="5443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설립연도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임직원수</a:t>
                      </a:r>
                      <a:endParaRPr lang="en-US" altLang="ko-KR" sz="1300" b="1" dirty="0" smtClean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(2020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년 초 기준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0535464"/>
                  </a:ext>
                </a:extLst>
              </a:tr>
              <a:tr h="8012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전년도 매출액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백만원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전년도 직접 수출액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천달러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5551091"/>
                  </a:ext>
                </a:extLst>
              </a:tr>
              <a:tr h="65281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주요 수출품목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수출국가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8841067"/>
                  </a:ext>
                </a:extLst>
              </a:tr>
              <a:tr h="8824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주요생산품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16510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1. 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16510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6510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554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44610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383310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2-1.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</a:t>
            </a:r>
            <a:r>
              <a:rPr lang="en-US" altLang="ko-KR" sz="3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및 제품정보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244356"/>
              </p:ext>
            </p:extLst>
          </p:nvPr>
        </p:nvGraphicFramePr>
        <p:xfrm>
          <a:off x="478159" y="984136"/>
          <a:ext cx="8198297" cy="5538975"/>
        </p:xfrm>
        <a:graphic>
          <a:graphicData uri="http://schemas.openxmlformats.org/drawingml/2006/table">
            <a:tbl>
              <a:tblPr/>
              <a:tblGrid>
                <a:gridCol w="1429545">
                  <a:extLst>
                    <a:ext uri="{9D8B030D-6E8A-4147-A177-3AD203B41FA5}">
                      <a16:colId xmlns:a16="http://schemas.microsoft.com/office/drawing/2014/main" val="887370897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420836309"/>
                    </a:ext>
                  </a:extLst>
                </a:gridCol>
                <a:gridCol w="5256584">
                  <a:extLst>
                    <a:ext uri="{9D8B030D-6E8A-4147-A177-3AD203B41FA5}">
                      <a16:colId xmlns:a16="http://schemas.microsoft.com/office/drawing/2014/main" val="1544461991"/>
                    </a:ext>
                  </a:extLst>
                </a:gridCol>
              </a:tblGrid>
              <a:tr h="740942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마케팅 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대상 기술 및 제품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기술명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/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제품명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2957601"/>
                  </a:ext>
                </a:extLst>
              </a:tr>
              <a:tr h="11312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 개요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06850"/>
                  </a:ext>
                </a:extLst>
              </a:tr>
              <a:tr h="6428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 규격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1960929"/>
                  </a:ext>
                </a:extLst>
              </a:tr>
              <a:tr h="65329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</a:t>
                      </a:r>
                      <a:endParaRPr lang="en-US" altLang="ko-KR" sz="1300" b="1" dirty="0" smtClean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경쟁력</a:t>
                      </a:r>
                      <a:endParaRPr lang="ko-KR" altLang="en-US" sz="10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제품 구성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9507950"/>
                  </a:ext>
                </a:extLst>
              </a:tr>
              <a:tr h="7409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 가치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300" b="1" dirty="0" err="1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예상가치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7462454"/>
                  </a:ext>
                </a:extLst>
              </a:tr>
              <a:tr h="79843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제품 관련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인증내용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5229777"/>
                  </a:ext>
                </a:extLst>
              </a:tr>
              <a:tr h="8312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제품</a:t>
                      </a:r>
                      <a:endParaRPr lang="en-US" altLang="ko-KR" sz="1300" b="1" dirty="0" smtClean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우수성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43562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03369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4685898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2-2.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제품정보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사진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4572000" y="1196752"/>
            <a:ext cx="0" cy="51845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683568" y="3645024"/>
            <a:ext cx="7776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 bwMode="auto">
          <a:xfrm>
            <a:off x="2732843" y="2996952"/>
            <a:ext cx="3820278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제품사진 붙임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487989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5051383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2-3.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제품정보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특장점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956029" y="2996952"/>
            <a:ext cx="7090404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 특장점에 대해 자유롭게 작성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392752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204735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3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사업계획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649127" y="1252978"/>
            <a:ext cx="2709396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1.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마케팅 활동 </a:t>
            </a:r>
            <a:r>
              <a:rPr lang="ko-KR" altLang="en-US" sz="2000" b="1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주요계획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649044" y="2648604"/>
            <a:ext cx="3962533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사업성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시장성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-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타 제품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과의 경쟁력 등 언급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 bwMode="auto">
          <a:xfrm>
            <a:off x="548099" y="3933056"/>
            <a:ext cx="19074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3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비교우위 등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  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548098" y="4755844"/>
            <a:ext cx="265574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4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지원금 지출계획 등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  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96383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  <a:scene3d>
          <a:camera prst="orthographicFront"/>
          <a:lightRig rig="threePt" dir="t"/>
        </a:scene3d>
        <a:sp3d contourW="25400">
          <a:bevelT w="1270" h="25400"/>
          <a:contourClr>
            <a:schemeClr val="tx1"/>
          </a:contourClr>
        </a:sp3d>
      </a:bodyPr>
      <a:lstStyle>
        <a:defPPr marL="180975" indent="-180975" algn="ctr">
          <a:spcBef>
            <a:spcPts val="1100"/>
          </a:spcBef>
          <a:buClr>
            <a:srgbClr val="FFCC00"/>
          </a:buClr>
          <a:buFont typeface="Arial" panose="020B0604020202020204" pitchFamily="34" charset="0"/>
          <a:buChar char="•"/>
          <a:tabLst>
            <a:tab pos="268288" algn="l"/>
          </a:tabLst>
          <a:defRPr sz="1400" b="1" spc="-150" dirty="0" smtClean="0">
            <a:gradFill>
              <a:gsLst>
                <a:gs pos="100000">
                  <a:srgbClr val="FFCC00"/>
                </a:gs>
                <a:gs pos="100000">
                  <a:srgbClr val="FFC000"/>
                </a:gs>
              </a:gsLst>
              <a:lin ang="5400000" scaled="0"/>
            </a:gradFill>
            <a:latin typeface="+mn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6E6E6"/>
        </a:solidFill>
        <a:ln w="19050" cap="rnd">
          <a:solidFill>
            <a:schemeClr val="bg1">
              <a:lumMod val="50000"/>
            </a:schemeClr>
          </a:solidFill>
          <a:tailEnd type="none"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500" b="1" spc="-300">
            <a:solidFill>
              <a:prstClr val="white"/>
            </a:solidFill>
            <a:latin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6994</TotalTime>
  <Words>182</Words>
  <Application>Microsoft Office PowerPoint</Application>
  <PresentationFormat>화면 슬라이드 쇼(4:3)</PresentationFormat>
  <Paragraphs>58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7</vt:i4>
      </vt:variant>
    </vt:vector>
  </HeadingPairs>
  <TitlesOfParts>
    <vt:vector size="14" baseType="lpstr">
      <vt:lpstr>맑은 고딕</vt:lpstr>
      <vt:lpstr>Arial</vt:lpstr>
      <vt:lpstr>-윤고딕320</vt:lpstr>
      <vt:lpstr>HY중고딕</vt:lpstr>
      <vt:lpstr>HY견고딕</vt:lpstr>
      <vt:lpstr>Office 테마</vt:lpstr>
      <vt:lpstr>5_Office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도 현수</cp:lastModifiedBy>
  <cp:revision>431</cp:revision>
  <cp:lastPrinted>2018-04-26T04:01:09Z</cp:lastPrinted>
  <dcterms:created xsi:type="dcterms:W3CDTF">2015-01-08T13:06:47Z</dcterms:created>
  <dcterms:modified xsi:type="dcterms:W3CDTF">2020-10-22T01:06:14Z</dcterms:modified>
</cp:coreProperties>
</file>